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7"/>
  </p:notesMasterIdLst>
  <p:handoutMasterIdLst>
    <p:handoutMasterId r:id="rId28"/>
  </p:handoutMasterIdLst>
  <p:sldIdLst>
    <p:sldId id="299" r:id="rId2"/>
    <p:sldId id="311" r:id="rId3"/>
    <p:sldId id="301" r:id="rId4"/>
    <p:sldId id="312" r:id="rId5"/>
    <p:sldId id="304" r:id="rId6"/>
    <p:sldId id="306" r:id="rId7"/>
    <p:sldId id="303" r:id="rId8"/>
    <p:sldId id="262" r:id="rId9"/>
    <p:sldId id="318" r:id="rId10"/>
    <p:sldId id="286" r:id="rId11"/>
    <p:sldId id="265" r:id="rId12"/>
    <p:sldId id="319" r:id="rId13"/>
    <p:sldId id="320" r:id="rId14"/>
    <p:sldId id="321" r:id="rId15"/>
    <p:sldId id="287" r:id="rId16"/>
    <p:sldId id="316" r:id="rId17"/>
    <p:sldId id="282" r:id="rId18"/>
    <p:sldId id="291" r:id="rId19"/>
    <p:sldId id="307" r:id="rId20"/>
    <p:sldId id="285" r:id="rId21"/>
    <p:sldId id="270" r:id="rId22"/>
    <p:sldId id="292" r:id="rId23"/>
    <p:sldId id="278" r:id="rId24"/>
    <p:sldId id="317" r:id="rId25"/>
    <p:sldId id="31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00"/>
    <a:srgbClr val="FFCC66"/>
    <a:srgbClr val="808080"/>
    <a:srgbClr val="006666"/>
    <a:srgbClr val="CC0000"/>
    <a:srgbClr val="FF7C80"/>
    <a:srgbClr val="660033"/>
    <a:srgbClr val="FF0066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4" autoAdjust="0"/>
    <p:restoredTop sz="91203" autoAdjust="0"/>
  </p:normalViewPr>
  <p:slideViewPr>
    <p:cSldViewPr snapToGrid="0">
      <p:cViewPr varScale="1">
        <p:scale>
          <a:sx n="82" d="100"/>
          <a:sy n="82" d="100"/>
        </p:scale>
        <p:origin x="45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3C5A91-D4F5-49EA-AD66-C1558EA71588}" type="doc">
      <dgm:prSet loTypeId="urn:microsoft.com/office/officeart/2005/8/layout/pyramid1" loCatId="pyramid" qsTypeId="urn:microsoft.com/office/officeart/2005/8/quickstyle/simple1" qsCatId="simple" csTypeId="urn:microsoft.com/office/officeart/2005/8/colors/colorful5" csCatId="colorful" phldr="1"/>
      <dgm:spPr/>
    </dgm:pt>
    <dgm:pt modelId="{BC168169-A971-4BB1-9D18-FB2BB183D918}">
      <dgm:prSet phldrT="[Text]" custT="1"/>
      <dgm:spPr/>
      <dgm:t>
        <a:bodyPr/>
        <a:lstStyle/>
        <a:p>
          <a:endParaRPr lang="en-GB" sz="2600" dirty="0"/>
        </a:p>
        <a:p>
          <a:endParaRPr lang="en-GB" sz="2600" dirty="0"/>
        </a:p>
        <a:p>
          <a:r>
            <a:rPr lang="en-GB" sz="2600" dirty="0"/>
            <a:t>System Oversight</a:t>
          </a:r>
        </a:p>
      </dgm:t>
    </dgm:pt>
    <dgm:pt modelId="{880C21BA-8CFB-4EC8-A3F5-E5308C850162}" type="parTrans" cxnId="{D9043498-E21A-4725-A5C4-5B24BECA2B19}">
      <dgm:prSet/>
      <dgm:spPr/>
      <dgm:t>
        <a:bodyPr/>
        <a:lstStyle/>
        <a:p>
          <a:endParaRPr lang="en-GB" sz="2600"/>
        </a:p>
      </dgm:t>
    </dgm:pt>
    <dgm:pt modelId="{38BA3C57-C970-4F0A-B7DE-DAB4C1EC1B31}" type="sibTrans" cxnId="{D9043498-E21A-4725-A5C4-5B24BECA2B19}">
      <dgm:prSet/>
      <dgm:spPr/>
      <dgm:t>
        <a:bodyPr/>
        <a:lstStyle/>
        <a:p>
          <a:endParaRPr lang="en-GB" sz="2600"/>
        </a:p>
      </dgm:t>
    </dgm:pt>
    <dgm:pt modelId="{3E0C2E8D-6C63-42AD-A1FC-B23705A351EC}">
      <dgm:prSet phldrT="[Text]" custT="1"/>
      <dgm:spPr/>
      <dgm:t>
        <a:bodyPr/>
        <a:lstStyle/>
        <a:p>
          <a:r>
            <a:rPr lang="en-GB" sz="2600" dirty="0"/>
            <a:t>Regulators</a:t>
          </a:r>
        </a:p>
      </dgm:t>
    </dgm:pt>
    <dgm:pt modelId="{4B231E93-CBBF-4E11-B93D-AF28FE5B1E1D}" type="parTrans" cxnId="{B6BD04AF-6842-4CE9-BD99-B36706DDC745}">
      <dgm:prSet/>
      <dgm:spPr/>
      <dgm:t>
        <a:bodyPr/>
        <a:lstStyle/>
        <a:p>
          <a:endParaRPr lang="en-GB" sz="2600"/>
        </a:p>
      </dgm:t>
    </dgm:pt>
    <dgm:pt modelId="{D60CE396-2417-4067-A351-E4B79295DDD9}" type="sibTrans" cxnId="{B6BD04AF-6842-4CE9-BD99-B36706DDC745}">
      <dgm:prSet/>
      <dgm:spPr/>
      <dgm:t>
        <a:bodyPr/>
        <a:lstStyle/>
        <a:p>
          <a:endParaRPr lang="en-GB" sz="2600"/>
        </a:p>
      </dgm:t>
    </dgm:pt>
    <dgm:pt modelId="{5A46A4CB-2F57-49FB-AB5C-18C9FC20DE62}">
      <dgm:prSet phldrT="[Text]" custT="1"/>
      <dgm:spPr/>
      <dgm:t>
        <a:bodyPr/>
        <a:lstStyle/>
        <a:p>
          <a:r>
            <a:rPr lang="en-GB" sz="2600" dirty="0"/>
            <a:t>Influencers</a:t>
          </a:r>
        </a:p>
      </dgm:t>
    </dgm:pt>
    <dgm:pt modelId="{A149B8B4-8186-4CC5-88C5-661643C9C379}" type="parTrans" cxnId="{1F412DB5-78D6-49EE-9C7B-1434D46A2EA9}">
      <dgm:prSet/>
      <dgm:spPr/>
      <dgm:t>
        <a:bodyPr/>
        <a:lstStyle/>
        <a:p>
          <a:endParaRPr lang="en-GB" sz="2600"/>
        </a:p>
      </dgm:t>
    </dgm:pt>
    <dgm:pt modelId="{AEE7BEEF-A77D-48CE-8F36-48667E403136}" type="sibTrans" cxnId="{1F412DB5-78D6-49EE-9C7B-1434D46A2EA9}">
      <dgm:prSet/>
      <dgm:spPr/>
      <dgm:t>
        <a:bodyPr/>
        <a:lstStyle/>
        <a:p>
          <a:endParaRPr lang="en-GB" sz="2600"/>
        </a:p>
      </dgm:t>
    </dgm:pt>
    <dgm:pt modelId="{8821DA55-CFA3-4AA2-82DD-31DEA2A7DC14}" type="pres">
      <dgm:prSet presAssocID="{0E3C5A91-D4F5-49EA-AD66-C1558EA71588}" presName="Name0" presStyleCnt="0">
        <dgm:presLayoutVars>
          <dgm:dir/>
          <dgm:animLvl val="lvl"/>
          <dgm:resizeHandles val="exact"/>
        </dgm:presLayoutVars>
      </dgm:prSet>
      <dgm:spPr/>
    </dgm:pt>
    <dgm:pt modelId="{4EE87024-ECF1-4247-9A23-18157154B5CF}" type="pres">
      <dgm:prSet presAssocID="{BC168169-A971-4BB1-9D18-FB2BB183D918}" presName="Name8" presStyleCnt="0"/>
      <dgm:spPr/>
    </dgm:pt>
    <dgm:pt modelId="{98232F56-A20F-4F16-8F64-024915AF3F93}" type="pres">
      <dgm:prSet presAssocID="{BC168169-A971-4BB1-9D18-FB2BB183D918}" presName="level" presStyleLbl="node1" presStyleIdx="0" presStyleCnt="3">
        <dgm:presLayoutVars>
          <dgm:chMax val="1"/>
          <dgm:bulletEnabled val="1"/>
        </dgm:presLayoutVars>
      </dgm:prSet>
      <dgm:spPr/>
    </dgm:pt>
    <dgm:pt modelId="{6FD309A7-F1C7-4B00-92B8-7E130C890FB9}" type="pres">
      <dgm:prSet presAssocID="{BC168169-A971-4BB1-9D18-FB2BB183D91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0352AD28-AE07-4F58-A171-485EF84F1334}" type="pres">
      <dgm:prSet presAssocID="{3E0C2E8D-6C63-42AD-A1FC-B23705A351EC}" presName="Name8" presStyleCnt="0"/>
      <dgm:spPr/>
    </dgm:pt>
    <dgm:pt modelId="{B90629B3-5D04-4925-88FD-810021AC9403}" type="pres">
      <dgm:prSet presAssocID="{3E0C2E8D-6C63-42AD-A1FC-B23705A351EC}" presName="level" presStyleLbl="node1" presStyleIdx="1" presStyleCnt="3">
        <dgm:presLayoutVars>
          <dgm:chMax val="1"/>
          <dgm:bulletEnabled val="1"/>
        </dgm:presLayoutVars>
      </dgm:prSet>
      <dgm:spPr/>
    </dgm:pt>
    <dgm:pt modelId="{A41F445E-2260-4A07-AF15-3D8724E17C2C}" type="pres">
      <dgm:prSet presAssocID="{3E0C2E8D-6C63-42AD-A1FC-B23705A351E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AB2ADB0-8EC0-444A-BA45-198ECFFD21F6}" type="pres">
      <dgm:prSet presAssocID="{5A46A4CB-2F57-49FB-AB5C-18C9FC20DE62}" presName="Name8" presStyleCnt="0"/>
      <dgm:spPr/>
    </dgm:pt>
    <dgm:pt modelId="{E25CCF29-70D1-4B30-95AD-6B4331DDC712}" type="pres">
      <dgm:prSet presAssocID="{5A46A4CB-2F57-49FB-AB5C-18C9FC20DE62}" presName="level" presStyleLbl="node1" presStyleIdx="2" presStyleCnt="3">
        <dgm:presLayoutVars>
          <dgm:chMax val="1"/>
          <dgm:bulletEnabled val="1"/>
        </dgm:presLayoutVars>
      </dgm:prSet>
      <dgm:spPr/>
    </dgm:pt>
    <dgm:pt modelId="{28E2A85B-56B6-4438-A5E6-5842FD270BF3}" type="pres">
      <dgm:prSet presAssocID="{5A46A4CB-2F57-49FB-AB5C-18C9FC20DE62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A04AB9C5-D151-4F98-A0AE-919C658046C3}" type="presOf" srcId="{BC168169-A971-4BB1-9D18-FB2BB183D918}" destId="{98232F56-A20F-4F16-8F64-024915AF3F93}" srcOrd="0" destOrd="0" presId="urn:microsoft.com/office/officeart/2005/8/layout/pyramid1"/>
    <dgm:cxn modelId="{D9043498-E21A-4725-A5C4-5B24BECA2B19}" srcId="{0E3C5A91-D4F5-49EA-AD66-C1558EA71588}" destId="{BC168169-A971-4BB1-9D18-FB2BB183D918}" srcOrd="0" destOrd="0" parTransId="{880C21BA-8CFB-4EC8-A3F5-E5308C850162}" sibTransId="{38BA3C57-C970-4F0A-B7DE-DAB4C1EC1B31}"/>
    <dgm:cxn modelId="{9CC1E09F-E79C-4290-BF16-41DFF71ED5BA}" type="presOf" srcId="{BC168169-A971-4BB1-9D18-FB2BB183D918}" destId="{6FD309A7-F1C7-4B00-92B8-7E130C890FB9}" srcOrd="1" destOrd="0" presId="urn:microsoft.com/office/officeart/2005/8/layout/pyramid1"/>
    <dgm:cxn modelId="{1F412DB5-78D6-49EE-9C7B-1434D46A2EA9}" srcId="{0E3C5A91-D4F5-49EA-AD66-C1558EA71588}" destId="{5A46A4CB-2F57-49FB-AB5C-18C9FC20DE62}" srcOrd="2" destOrd="0" parTransId="{A149B8B4-8186-4CC5-88C5-661643C9C379}" sibTransId="{AEE7BEEF-A77D-48CE-8F36-48667E403136}"/>
    <dgm:cxn modelId="{0FB0109B-9606-48FF-B763-F1E92FB5F8CD}" type="presOf" srcId="{0E3C5A91-D4F5-49EA-AD66-C1558EA71588}" destId="{8821DA55-CFA3-4AA2-82DD-31DEA2A7DC14}" srcOrd="0" destOrd="0" presId="urn:microsoft.com/office/officeart/2005/8/layout/pyramid1"/>
    <dgm:cxn modelId="{B6BD04AF-6842-4CE9-BD99-B36706DDC745}" srcId="{0E3C5A91-D4F5-49EA-AD66-C1558EA71588}" destId="{3E0C2E8D-6C63-42AD-A1FC-B23705A351EC}" srcOrd="1" destOrd="0" parTransId="{4B231E93-CBBF-4E11-B93D-AF28FE5B1E1D}" sibTransId="{D60CE396-2417-4067-A351-E4B79295DDD9}"/>
    <dgm:cxn modelId="{8536E1D2-A6A0-4853-84B2-807B1D2FD83E}" type="presOf" srcId="{5A46A4CB-2F57-49FB-AB5C-18C9FC20DE62}" destId="{E25CCF29-70D1-4B30-95AD-6B4331DDC712}" srcOrd="0" destOrd="0" presId="urn:microsoft.com/office/officeart/2005/8/layout/pyramid1"/>
    <dgm:cxn modelId="{43572ADA-8484-40A6-A64F-CE6820F38EA7}" type="presOf" srcId="{5A46A4CB-2F57-49FB-AB5C-18C9FC20DE62}" destId="{28E2A85B-56B6-4438-A5E6-5842FD270BF3}" srcOrd="1" destOrd="0" presId="urn:microsoft.com/office/officeart/2005/8/layout/pyramid1"/>
    <dgm:cxn modelId="{C68DB176-2ED5-4C25-8AC5-E260CC31BA39}" type="presOf" srcId="{3E0C2E8D-6C63-42AD-A1FC-B23705A351EC}" destId="{A41F445E-2260-4A07-AF15-3D8724E17C2C}" srcOrd="1" destOrd="0" presId="urn:microsoft.com/office/officeart/2005/8/layout/pyramid1"/>
    <dgm:cxn modelId="{C94F5DE6-CDF4-44D3-8C09-E2EAB8E5A2EA}" type="presOf" srcId="{3E0C2E8D-6C63-42AD-A1FC-B23705A351EC}" destId="{B90629B3-5D04-4925-88FD-810021AC9403}" srcOrd="0" destOrd="0" presId="urn:microsoft.com/office/officeart/2005/8/layout/pyramid1"/>
    <dgm:cxn modelId="{F7063652-5A4C-43F4-B834-FFBFA8218B8D}" type="presParOf" srcId="{8821DA55-CFA3-4AA2-82DD-31DEA2A7DC14}" destId="{4EE87024-ECF1-4247-9A23-18157154B5CF}" srcOrd="0" destOrd="0" presId="urn:microsoft.com/office/officeart/2005/8/layout/pyramid1"/>
    <dgm:cxn modelId="{31B694F4-4857-4C41-998F-62285A9EBC7F}" type="presParOf" srcId="{4EE87024-ECF1-4247-9A23-18157154B5CF}" destId="{98232F56-A20F-4F16-8F64-024915AF3F93}" srcOrd="0" destOrd="0" presId="urn:microsoft.com/office/officeart/2005/8/layout/pyramid1"/>
    <dgm:cxn modelId="{C77F63F8-B823-4DE8-9E63-EA63E0F8139F}" type="presParOf" srcId="{4EE87024-ECF1-4247-9A23-18157154B5CF}" destId="{6FD309A7-F1C7-4B00-92B8-7E130C890FB9}" srcOrd="1" destOrd="0" presId="urn:microsoft.com/office/officeart/2005/8/layout/pyramid1"/>
    <dgm:cxn modelId="{5F346B6D-4DB9-479A-B2E4-27332193907D}" type="presParOf" srcId="{8821DA55-CFA3-4AA2-82DD-31DEA2A7DC14}" destId="{0352AD28-AE07-4F58-A171-485EF84F1334}" srcOrd="1" destOrd="0" presId="urn:microsoft.com/office/officeart/2005/8/layout/pyramid1"/>
    <dgm:cxn modelId="{FC5EF0E5-E347-42E5-B2E5-847A17D213FB}" type="presParOf" srcId="{0352AD28-AE07-4F58-A171-485EF84F1334}" destId="{B90629B3-5D04-4925-88FD-810021AC9403}" srcOrd="0" destOrd="0" presId="urn:microsoft.com/office/officeart/2005/8/layout/pyramid1"/>
    <dgm:cxn modelId="{D5121149-0DA6-42CE-A8E1-4DEAB79A4E3C}" type="presParOf" srcId="{0352AD28-AE07-4F58-A171-485EF84F1334}" destId="{A41F445E-2260-4A07-AF15-3D8724E17C2C}" srcOrd="1" destOrd="0" presId="urn:microsoft.com/office/officeart/2005/8/layout/pyramid1"/>
    <dgm:cxn modelId="{1EF4D242-3104-45A2-AA55-4C66AABC5679}" type="presParOf" srcId="{8821DA55-CFA3-4AA2-82DD-31DEA2A7DC14}" destId="{6AB2ADB0-8EC0-444A-BA45-198ECFFD21F6}" srcOrd="2" destOrd="0" presId="urn:microsoft.com/office/officeart/2005/8/layout/pyramid1"/>
    <dgm:cxn modelId="{2776D6C7-C63A-45C1-8BBC-56FE08C2DE94}" type="presParOf" srcId="{6AB2ADB0-8EC0-444A-BA45-198ECFFD21F6}" destId="{E25CCF29-70D1-4B30-95AD-6B4331DDC712}" srcOrd="0" destOrd="0" presId="urn:microsoft.com/office/officeart/2005/8/layout/pyramid1"/>
    <dgm:cxn modelId="{05D9F9A9-5DD6-42E0-BC99-2B80299CDFB7}" type="presParOf" srcId="{6AB2ADB0-8EC0-444A-BA45-198ECFFD21F6}" destId="{28E2A85B-56B6-4438-A5E6-5842FD270BF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3B6F3C-1454-477D-9786-ADEABEE9DAE0}" type="doc">
      <dgm:prSet loTypeId="urn:microsoft.com/office/officeart/2008/layout/LinedList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57D3747D-0B86-4386-8BBC-6B97ADC8AF1A}">
      <dgm:prSet phldrT="[Text]"/>
      <dgm:spPr/>
      <dgm:t>
        <a:bodyPr/>
        <a:lstStyle/>
        <a:p>
          <a:r>
            <a:rPr lang="en-GB" dirty="0"/>
            <a:t>CQC</a:t>
          </a:r>
        </a:p>
      </dgm:t>
    </dgm:pt>
    <dgm:pt modelId="{587A8B2A-7D6C-49F0-BCE5-9D2ADB9C05C6}" type="parTrans" cxnId="{4F5C090C-1093-40E3-B379-2919906E6CE1}">
      <dgm:prSet/>
      <dgm:spPr/>
      <dgm:t>
        <a:bodyPr/>
        <a:lstStyle/>
        <a:p>
          <a:endParaRPr lang="en-GB"/>
        </a:p>
      </dgm:t>
    </dgm:pt>
    <dgm:pt modelId="{FE45DD13-1C63-4E73-B60B-1B9B588EA1B3}" type="sibTrans" cxnId="{4F5C090C-1093-40E3-B379-2919906E6CE1}">
      <dgm:prSet/>
      <dgm:spPr/>
      <dgm:t>
        <a:bodyPr/>
        <a:lstStyle/>
        <a:p>
          <a:endParaRPr lang="en-GB"/>
        </a:p>
      </dgm:t>
    </dgm:pt>
    <dgm:pt modelId="{D89F940D-655E-4757-B2CE-B18C1ABB84E0}">
      <dgm:prSet phldrT="[Text]" custT="1"/>
      <dgm:spPr/>
      <dgm:t>
        <a:bodyPr anchor="ctr"/>
        <a:lstStyle/>
        <a:p>
          <a:pPr algn="just"/>
          <a:r>
            <a:rPr lang="en-GB" sz="1600" b="1" dirty="0">
              <a:solidFill>
                <a:srgbClr val="FF0066"/>
              </a:solidFill>
              <a:sym typeface="Wingdings 2" panose="05020102010507070707" pitchFamily="18" charset="2"/>
            </a:rPr>
            <a:t></a:t>
          </a:r>
          <a:r>
            <a:rPr lang="en-GB" sz="1600" b="0" dirty="0">
              <a:sym typeface="Wingdings 2" panose="05020102010507070707" pitchFamily="18" charset="2"/>
            </a:rPr>
            <a:t> 	</a:t>
          </a:r>
          <a:r>
            <a:rPr lang="en-GB" sz="1600" b="0" i="0" u="none" dirty="0"/>
            <a:t>Set Standards</a:t>
          </a:r>
          <a:endParaRPr lang="en-GB" sz="1600" b="0" dirty="0"/>
        </a:p>
      </dgm:t>
    </dgm:pt>
    <dgm:pt modelId="{E17CC610-791B-4F95-9F42-9AC940212D1D}" type="parTrans" cxnId="{E7A9C25F-0266-474B-A574-D8B9A8A959DE}">
      <dgm:prSet/>
      <dgm:spPr/>
      <dgm:t>
        <a:bodyPr/>
        <a:lstStyle/>
        <a:p>
          <a:endParaRPr lang="en-GB"/>
        </a:p>
      </dgm:t>
    </dgm:pt>
    <dgm:pt modelId="{451B71E7-CEE7-4010-A22A-9920186ABBB9}" type="sibTrans" cxnId="{E7A9C25F-0266-474B-A574-D8B9A8A959DE}">
      <dgm:prSet/>
      <dgm:spPr/>
      <dgm:t>
        <a:bodyPr/>
        <a:lstStyle/>
        <a:p>
          <a:endParaRPr lang="en-GB"/>
        </a:p>
      </dgm:t>
    </dgm:pt>
    <dgm:pt modelId="{C35C6B3C-4513-4F32-8519-E5CBA26C2EF3}">
      <dgm:prSet custT="1"/>
      <dgm:spPr/>
      <dgm:t>
        <a:bodyPr anchor="ctr"/>
        <a:lstStyle/>
        <a:p>
          <a:pPr algn="just"/>
          <a:r>
            <a:rPr lang="en-GB" sz="1600" b="1" dirty="0">
              <a:solidFill>
                <a:srgbClr val="FF0066"/>
              </a:solidFill>
              <a:sym typeface="Wingdings 2" panose="05020102010507070707" pitchFamily="18" charset="2"/>
            </a:rPr>
            <a:t></a:t>
          </a:r>
          <a:r>
            <a:rPr lang="en-GB" sz="1600" b="0" dirty="0">
              <a:sym typeface="Wingdings 2" panose="05020102010507070707" pitchFamily="18" charset="2"/>
            </a:rPr>
            <a:t> 	</a:t>
          </a:r>
          <a:r>
            <a:rPr lang="en-GB" sz="1600" b="0" i="0" u="none" dirty="0"/>
            <a:t>Register health care services/providers/professionals</a:t>
          </a:r>
          <a:endParaRPr lang="en-GB" sz="1600" b="0" dirty="0"/>
        </a:p>
      </dgm:t>
    </dgm:pt>
    <dgm:pt modelId="{4A9790B3-67FF-407F-898F-105B54AFEB63}" type="parTrans" cxnId="{3B3025EA-259F-411A-8843-1B0D52152382}">
      <dgm:prSet/>
      <dgm:spPr/>
      <dgm:t>
        <a:bodyPr/>
        <a:lstStyle/>
        <a:p>
          <a:endParaRPr lang="en-GB"/>
        </a:p>
      </dgm:t>
    </dgm:pt>
    <dgm:pt modelId="{5D5924B2-80AB-46D5-9176-E65AF104870E}" type="sibTrans" cxnId="{3B3025EA-259F-411A-8843-1B0D52152382}">
      <dgm:prSet/>
      <dgm:spPr/>
      <dgm:t>
        <a:bodyPr/>
        <a:lstStyle/>
        <a:p>
          <a:endParaRPr lang="en-GB"/>
        </a:p>
      </dgm:t>
    </dgm:pt>
    <dgm:pt modelId="{B3A49D16-175E-449B-B574-3ED529F7D3AF}">
      <dgm:prSet custT="1"/>
      <dgm:spPr/>
      <dgm:t>
        <a:bodyPr anchor="ctr"/>
        <a:lstStyle/>
        <a:p>
          <a:pPr algn="just"/>
          <a:r>
            <a:rPr lang="en-GB" sz="1600" b="1" dirty="0">
              <a:solidFill>
                <a:srgbClr val="FF0066"/>
              </a:solidFill>
              <a:sym typeface="Wingdings 2" panose="05020102010507070707" pitchFamily="18" charset="2"/>
            </a:rPr>
            <a:t></a:t>
          </a:r>
          <a:r>
            <a:rPr lang="en-GB" sz="1600" b="0" dirty="0">
              <a:solidFill>
                <a:srgbClr val="FF0000"/>
              </a:solidFill>
              <a:sym typeface="Wingdings 2" panose="05020102010507070707" pitchFamily="18" charset="2"/>
            </a:rPr>
            <a:t> 	</a:t>
          </a:r>
          <a:r>
            <a:rPr lang="en-GB" sz="1600" b="0" i="0" u="none" dirty="0"/>
            <a:t>Accreditation/Licensing/Revalidation</a:t>
          </a:r>
          <a:endParaRPr lang="en-GB" sz="1600" b="0" dirty="0"/>
        </a:p>
      </dgm:t>
    </dgm:pt>
    <dgm:pt modelId="{B824AD8D-FE9B-431E-BCC1-73CECB321598}" type="parTrans" cxnId="{E0F4057A-4CA9-4085-B1AA-88955638DF19}">
      <dgm:prSet/>
      <dgm:spPr/>
      <dgm:t>
        <a:bodyPr/>
        <a:lstStyle/>
        <a:p>
          <a:endParaRPr lang="en-GB"/>
        </a:p>
      </dgm:t>
    </dgm:pt>
    <dgm:pt modelId="{A3842F87-DFD5-4F6A-8C33-4EFB368E183A}" type="sibTrans" cxnId="{E0F4057A-4CA9-4085-B1AA-88955638DF19}">
      <dgm:prSet/>
      <dgm:spPr/>
      <dgm:t>
        <a:bodyPr/>
        <a:lstStyle/>
        <a:p>
          <a:endParaRPr lang="en-GB"/>
        </a:p>
      </dgm:t>
    </dgm:pt>
    <dgm:pt modelId="{15A8BA1D-17E6-4519-8871-174A3575C20A}">
      <dgm:prSet custT="1"/>
      <dgm:spPr/>
      <dgm:t>
        <a:bodyPr anchor="ctr"/>
        <a:lstStyle/>
        <a:p>
          <a:pPr algn="just"/>
          <a:r>
            <a:rPr lang="en-GB" sz="1600" b="1" dirty="0">
              <a:solidFill>
                <a:srgbClr val="FF0066"/>
              </a:solidFill>
              <a:sym typeface="Wingdings 2" panose="05020102010507070707" pitchFamily="18" charset="2"/>
            </a:rPr>
            <a:t></a:t>
          </a:r>
          <a:r>
            <a:rPr lang="en-GB" sz="1600" b="0" dirty="0">
              <a:solidFill>
                <a:srgbClr val="FF0000"/>
              </a:solidFill>
              <a:sym typeface="Wingdings 2" panose="05020102010507070707" pitchFamily="18" charset="2"/>
            </a:rPr>
            <a:t> 	</a:t>
          </a:r>
          <a:r>
            <a:rPr lang="en-GB" sz="1600" b="0" i="0" u="none" dirty="0"/>
            <a:t>Policy provider</a:t>
          </a:r>
          <a:endParaRPr lang="en-GB" sz="1600" b="0" dirty="0"/>
        </a:p>
      </dgm:t>
    </dgm:pt>
    <dgm:pt modelId="{95C39EEB-55C9-4ED6-BEB6-250E6C74730C}" type="parTrans" cxnId="{32558EDE-8F6B-4FAF-AA03-31CEFFE1A8CC}">
      <dgm:prSet/>
      <dgm:spPr/>
      <dgm:t>
        <a:bodyPr/>
        <a:lstStyle/>
        <a:p>
          <a:endParaRPr lang="en-GB"/>
        </a:p>
      </dgm:t>
    </dgm:pt>
    <dgm:pt modelId="{7A4A7DBE-C257-49B9-990D-A662B8A7BA6A}" type="sibTrans" cxnId="{32558EDE-8F6B-4FAF-AA03-31CEFFE1A8CC}">
      <dgm:prSet/>
      <dgm:spPr/>
      <dgm:t>
        <a:bodyPr/>
        <a:lstStyle/>
        <a:p>
          <a:endParaRPr lang="en-GB"/>
        </a:p>
      </dgm:t>
    </dgm:pt>
    <dgm:pt modelId="{EA7A50E9-5E2F-4C17-97EF-E922FE5E29D1}">
      <dgm:prSet custT="1"/>
      <dgm:spPr/>
      <dgm:t>
        <a:bodyPr anchor="ctr"/>
        <a:lstStyle/>
        <a:p>
          <a:pPr algn="just"/>
          <a:r>
            <a:rPr lang="en-GB" sz="1600" b="1" dirty="0">
              <a:solidFill>
                <a:srgbClr val="FF0066"/>
              </a:solidFill>
              <a:sym typeface="Wingdings 2" panose="05020102010507070707" pitchFamily="18" charset="2"/>
            </a:rPr>
            <a:t></a:t>
          </a:r>
          <a:r>
            <a:rPr lang="en-GB" sz="1600" b="0" dirty="0">
              <a:solidFill>
                <a:srgbClr val="FF0000"/>
              </a:solidFill>
              <a:sym typeface="Wingdings 2" panose="05020102010507070707" pitchFamily="18" charset="2"/>
            </a:rPr>
            <a:t> 	</a:t>
          </a:r>
          <a:r>
            <a:rPr lang="en-GB" sz="1600" b="0" i="0" u="none" dirty="0"/>
            <a:t>Monitor/ rate care services/professionals</a:t>
          </a:r>
          <a:endParaRPr lang="en-GB" sz="1600" b="0" dirty="0"/>
        </a:p>
      </dgm:t>
    </dgm:pt>
    <dgm:pt modelId="{50A1C121-733D-49BB-8A45-BDB9C25C45D4}" type="parTrans" cxnId="{67E31BE8-0992-45AA-84CA-A1720E009F91}">
      <dgm:prSet/>
      <dgm:spPr/>
      <dgm:t>
        <a:bodyPr/>
        <a:lstStyle/>
        <a:p>
          <a:endParaRPr lang="en-GB"/>
        </a:p>
      </dgm:t>
    </dgm:pt>
    <dgm:pt modelId="{32E791D8-086D-42D6-85F5-2A3F2028F7E3}" type="sibTrans" cxnId="{67E31BE8-0992-45AA-84CA-A1720E009F91}">
      <dgm:prSet/>
      <dgm:spPr/>
      <dgm:t>
        <a:bodyPr/>
        <a:lstStyle/>
        <a:p>
          <a:endParaRPr lang="en-GB"/>
        </a:p>
      </dgm:t>
    </dgm:pt>
    <dgm:pt modelId="{D7EB6D7F-0C83-4C17-9093-D1DA8C6C6D0C}">
      <dgm:prSet custT="1"/>
      <dgm:spPr/>
      <dgm:t>
        <a:bodyPr anchor="ctr"/>
        <a:lstStyle/>
        <a:p>
          <a:pPr algn="just"/>
          <a:r>
            <a:rPr lang="en-GB" sz="1600" b="1" dirty="0">
              <a:solidFill>
                <a:srgbClr val="FF0066"/>
              </a:solidFill>
              <a:sym typeface="Wingdings 2" panose="05020102010507070707" pitchFamily="18" charset="2"/>
            </a:rPr>
            <a:t></a:t>
          </a:r>
          <a:r>
            <a:rPr lang="en-GB" sz="1600" b="0" dirty="0">
              <a:solidFill>
                <a:srgbClr val="FF0000"/>
              </a:solidFill>
              <a:sym typeface="Wingdings 2" panose="05020102010507070707" pitchFamily="18" charset="2"/>
            </a:rPr>
            <a:t> 	</a:t>
          </a:r>
          <a:r>
            <a:rPr lang="en-GB" sz="1600" b="0" i="0" u="none" dirty="0"/>
            <a:t>Investigate</a:t>
          </a:r>
          <a:endParaRPr lang="en-GB" sz="1600" b="0" dirty="0"/>
        </a:p>
      </dgm:t>
    </dgm:pt>
    <dgm:pt modelId="{A5538189-D723-4F71-891C-F595F3204964}" type="parTrans" cxnId="{2AE2A209-405C-46CA-AAA4-5B7BAC12E943}">
      <dgm:prSet/>
      <dgm:spPr/>
      <dgm:t>
        <a:bodyPr/>
        <a:lstStyle/>
        <a:p>
          <a:endParaRPr lang="en-GB"/>
        </a:p>
      </dgm:t>
    </dgm:pt>
    <dgm:pt modelId="{4611E43A-80CC-495F-A2DA-0A2C6437AC79}" type="sibTrans" cxnId="{2AE2A209-405C-46CA-AAA4-5B7BAC12E943}">
      <dgm:prSet/>
      <dgm:spPr/>
      <dgm:t>
        <a:bodyPr/>
        <a:lstStyle/>
        <a:p>
          <a:endParaRPr lang="en-GB"/>
        </a:p>
      </dgm:t>
    </dgm:pt>
    <dgm:pt modelId="{3C2CFBF0-2F38-4987-A1B8-75639D83F854}">
      <dgm:prSet custT="1"/>
      <dgm:spPr/>
      <dgm:t>
        <a:bodyPr anchor="ctr"/>
        <a:lstStyle/>
        <a:p>
          <a:pPr algn="just"/>
          <a:r>
            <a:rPr lang="en-GB" sz="1600" b="1" dirty="0">
              <a:solidFill>
                <a:srgbClr val="FF0066"/>
              </a:solidFill>
              <a:sym typeface="Wingdings 2" panose="05020102010507070707" pitchFamily="18" charset="2"/>
            </a:rPr>
            <a:t></a:t>
          </a:r>
          <a:r>
            <a:rPr lang="en-GB" sz="1600" b="0" dirty="0">
              <a:solidFill>
                <a:srgbClr val="FF0000"/>
              </a:solidFill>
              <a:sym typeface="Wingdings 2" panose="05020102010507070707" pitchFamily="18" charset="2"/>
            </a:rPr>
            <a:t> 	</a:t>
          </a:r>
          <a:r>
            <a:rPr lang="en-GB" sz="1600" b="0" i="0" u="none" dirty="0"/>
            <a:t>Inspect</a:t>
          </a:r>
          <a:endParaRPr lang="en-GB" sz="1600" b="0" dirty="0"/>
        </a:p>
      </dgm:t>
    </dgm:pt>
    <dgm:pt modelId="{50584563-CDD8-4FCB-995D-4DB7BA3F322D}" type="parTrans" cxnId="{6BDA02FF-DD7C-48D2-8D47-6230EBEAC679}">
      <dgm:prSet/>
      <dgm:spPr/>
      <dgm:t>
        <a:bodyPr/>
        <a:lstStyle/>
        <a:p>
          <a:endParaRPr lang="en-GB"/>
        </a:p>
      </dgm:t>
    </dgm:pt>
    <dgm:pt modelId="{7E38037C-C1CC-4C45-B94A-65127EB4E88A}" type="sibTrans" cxnId="{6BDA02FF-DD7C-48D2-8D47-6230EBEAC679}">
      <dgm:prSet/>
      <dgm:spPr/>
      <dgm:t>
        <a:bodyPr/>
        <a:lstStyle/>
        <a:p>
          <a:endParaRPr lang="en-GB"/>
        </a:p>
      </dgm:t>
    </dgm:pt>
    <dgm:pt modelId="{2C9A8C99-4457-40D3-A8DD-1CCACF4DF0EA}">
      <dgm:prSet custT="1"/>
      <dgm:spPr/>
      <dgm:t>
        <a:bodyPr anchor="ctr"/>
        <a:lstStyle/>
        <a:p>
          <a:pPr algn="just"/>
          <a:r>
            <a:rPr lang="en-GB" sz="1600" b="1" dirty="0">
              <a:solidFill>
                <a:srgbClr val="FF0066"/>
              </a:solidFill>
              <a:sym typeface="Wingdings 2" panose="05020102010507070707" pitchFamily="18" charset="2"/>
            </a:rPr>
            <a:t></a:t>
          </a:r>
          <a:r>
            <a:rPr lang="en-GB" sz="1600" b="0" dirty="0">
              <a:solidFill>
                <a:srgbClr val="FF0000"/>
              </a:solidFill>
              <a:sym typeface="Wingdings 2" panose="05020102010507070707" pitchFamily="18" charset="2"/>
            </a:rPr>
            <a:t> 	</a:t>
          </a:r>
          <a:r>
            <a:rPr lang="en-GB" sz="1600" b="0" i="0" u="none" dirty="0"/>
            <a:t>Impose sanctions/fines/penalties</a:t>
          </a:r>
          <a:endParaRPr lang="en-GB" sz="1600" b="0" dirty="0"/>
        </a:p>
      </dgm:t>
    </dgm:pt>
    <dgm:pt modelId="{5E55190B-DC57-4461-B381-B1C3ED6F0B8F}" type="parTrans" cxnId="{A9B84C14-36DA-4A03-89F0-ABCB3A26428E}">
      <dgm:prSet/>
      <dgm:spPr/>
      <dgm:t>
        <a:bodyPr/>
        <a:lstStyle/>
        <a:p>
          <a:endParaRPr lang="en-GB"/>
        </a:p>
      </dgm:t>
    </dgm:pt>
    <dgm:pt modelId="{29F1C9DB-4A0C-47A2-B170-F4AFCE6FB41C}" type="sibTrans" cxnId="{A9B84C14-36DA-4A03-89F0-ABCB3A26428E}">
      <dgm:prSet/>
      <dgm:spPr/>
      <dgm:t>
        <a:bodyPr/>
        <a:lstStyle/>
        <a:p>
          <a:endParaRPr lang="en-GB"/>
        </a:p>
      </dgm:t>
    </dgm:pt>
    <dgm:pt modelId="{C904865C-4223-4985-BF39-5A05C2B45C65}">
      <dgm:prSet custT="1"/>
      <dgm:spPr/>
      <dgm:t>
        <a:bodyPr anchor="ctr"/>
        <a:lstStyle/>
        <a:p>
          <a:pPr algn="just"/>
          <a:r>
            <a:rPr lang="en-GB" sz="1600" b="1" dirty="0">
              <a:solidFill>
                <a:srgbClr val="FF0066"/>
              </a:solidFill>
              <a:sym typeface="Wingdings 2" panose="05020102010507070707" pitchFamily="18" charset="2"/>
            </a:rPr>
            <a:t></a:t>
          </a:r>
          <a:r>
            <a:rPr lang="en-GB" sz="1600" b="0" dirty="0">
              <a:solidFill>
                <a:srgbClr val="FF0000"/>
              </a:solidFill>
              <a:sym typeface="Wingdings 2" panose="05020102010507070707" pitchFamily="18" charset="2"/>
            </a:rPr>
            <a:t> 	</a:t>
          </a:r>
          <a:r>
            <a:rPr lang="en-GB" sz="1600" b="0" i="0" u="none" dirty="0"/>
            <a:t>Collect and analyse data and share data and information with other organisations</a:t>
          </a:r>
          <a:endParaRPr lang="en-GB" sz="1600" b="0" dirty="0"/>
        </a:p>
      </dgm:t>
    </dgm:pt>
    <dgm:pt modelId="{A0C9F5BA-B893-48A6-9F40-4A5188B0FB46}" type="parTrans" cxnId="{FCC01EF9-D5DE-4E9D-87D4-E298CBDEAEB8}">
      <dgm:prSet/>
      <dgm:spPr/>
      <dgm:t>
        <a:bodyPr/>
        <a:lstStyle/>
        <a:p>
          <a:endParaRPr lang="en-GB"/>
        </a:p>
      </dgm:t>
    </dgm:pt>
    <dgm:pt modelId="{1A1EB4B9-09BD-4983-8765-8A5F227219C0}" type="sibTrans" cxnId="{FCC01EF9-D5DE-4E9D-87D4-E298CBDEAEB8}">
      <dgm:prSet/>
      <dgm:spPr/>
      <dgm:t>
        <a:bodyPr/>
        <a:lstStyle/>
        <a:p>
          <a:endParaRPr lang="en-GB"/>
        </a:p>
      </dgm:t>
    </dgm:pt>
    <dgm:pt modelId="{020B42E9-A679-48D5-BDA8-5C4D1DD528C1}">
      <dgm:prSet custT="1"/>
      <dgm:spPr/>
      <dgm:t>
        <a:bodyPr anchor="ctr"/>
        <a:lstStyle/>
        <a:p>
          <a:pPr algn="just"/>
          <a:r>
            <a:rPr lang="en-GB" sz="1600" b="1" dirty="0">
              <a:solidFill>
                <a:srgbClr val="FF0066"/>
              </a:solidFill>
              <a:sym typeface="Wingdings 2" panose="05020102010507070707" pitchFamily="18" charset="2"/>
            </a:rPr>
            <a:t></a:t>
          </a:r>
          <a:r>
            <a:rPr lang="en-GB" sz="1600" b="0" dirty="0">
              <a:solidFill>
                <a:srgbClr val="FF0000"/>
              </a:solidFill>
              <a:sym typeface="Wingdings 2" panose="05020102010507070707" pitchFamily="18" charset="2"/>
            </a:rPr>
            <a:t> 	</a:t>
          </a:r>
          <a:r>
            <a:rPr lang="en-GB" sz="1600" b="0" i="0" u="none" dirty="0"/>
            <a:t>Advice and support the public</a:t>
          </a:r>
          <a:endParaRPr lang="en-GB" sz="1600" b="0" dirty="0"/>
        </a:p>
      </dgm:t>
    </dgm:pt>
    <dgm:pt modelId="{DAD1232F-42F5-408A-90EF-E20B5DF33F2C}" type="parTrans" cxnId="{491219A9-EE8E-4EF6-82B6-87D3E2C99118}">
      <dgm:prSet/>
      <dgm:spPr/>
      <dgm:t>
        <a:bodyPr/>
        <a:lstStyle/>
        <a:p>
          <a:endParaRPr lang="en-GB"/>
        </a:p>
      </dgm:t>
    </dgm:pt>
    <dgm:pt modelId="{473FE830-B808-4BD8-B7CA-DB253DDB4F26}" type="sibTrans" cxnId="{491219A9-EE8E-4EF6-82B6-87D3E2C99118}">
      <dgm:prSet/>
      <dgm:spPr/>
      <dgm:t>
        <a:bodyPr/>
        <a:lstStyle/>
        <a:p>
          <a:endParaRPr lang="en-GB"/>
        </a:p>
      </dgm:t>
    </dgm:pt>
    <dgm:pt modelId="{5EE72434-34A4-4ACB-9E2A-6A27949520F7}">
      <dgm:prSet custT="1"/>
      <dgm:spPr/>
      <dgm:t>
        <a:bodyPr anchor="ctr"/>
        <a:lstStyle/>
        <a:p>
          <a:pPr algn="just"/>
          <a:r>
            <a:rPr lang="en-GB" sz="1600" b="1" dirty="0">
              <a:solidFill>
                <a:srgbClr val="FF0066"/>
              </a:solidFill>
              <a:sym typeface="Wingdings 2" panose="05020102010507070707" pitchFamily="18" charset="2"/>
            </a:rPr>
            <a:t></a:t>
          </a:r>
          <a:r>
            <a:rPr lang="en-GB" sz="1600" b="0" dirty="0">
              <a:solidFill>
                <a:srgbClr val="FF0000"/>
              </a:solidFill>
              <a:sym typeface="Wingdings 2" panose="05020102010507070707" pitchFamily="18" charset="2"/>
            </a:rPr>
            <a:t> 	</a:t>
          </a:r>
          <a:r>
            <a:rPr lang="en-GB" sz="1600" b="0" i="0" u="none" dirty="0"/>
            <a:t>Advice and support health care providers/ other regulators or DH</a:t>
          </a:r>
          <a:endParaRPr lang="en-GB" sz="1600" b="0" dirty="0"/>
        </a:p>
      </dgm:t>
    </dgm:pt>
    <dgm:pt modelId="{68C6A5CD-91C1-449A-A54D-537F1E33474F}" type="parTrans" cxnId="{385BD9E1-6DF2-4785-8DD3-1B6F4A489CCF}">
      <dgm:prSet/>
      <dgm:spPr/>
      <dgm:t>
        <a:bodyPr/>
        <a:lstStyle/>
        <a:p>
          <a:endParaRPr lang="en-GB"/>
        </a:p>
      </dgm:t>
    </dgm:pt>
    <dgm:pt modelId="{19CF7927-60E2-408E-85E0-AE47D92D43F5}" type="sibTrans" cxnId="{385BD9E1-6DF2-4785-8DD3-1B6F4A489CCF}">
      <dgm:prSet/>
      <dgm:spPr/>
      <dgm:t>
        <a:bodyPr/>
        <a:lstStyle/>
        <a:p>
          <a:endParaRPr lang="en-GB"/>
        </a:p>
      </dgm:t>
    </dgm:pt>
    <dgm:pt modelId="{A7D497FB-6611-47E4-839D-86622CCA57EF}">
      <dgm:prSet custT="1"/>
      <dgm:spPr/>
      <dgm:t>
        <a:bodyPr anchor="ctr"/>
        <a:lstStyle/>
        <a:p>
          <a:pPr algn="just"/>
          <a:r>
            <a:rPr lang="en-GB" sz="1600" b="0" i="0" u="none" dirty="0"/>
            <a:t>	Representation/ Advocacy/Promotion</a:t>
          </a:r>
          <a:endParaRPr lang="en-GB" sz="1600" b="0" dirty="0"/>
        </a:p>
      </dgm:t>
    </dgm:pt>
    <dgm:pt modelId="{4A3AA498-A429-42F4-8E5C-32AF124CD76F}" type="parTrans" cxnId="{039E690D-6AC3-4238-B9B1-25C53DD69AE2}">
      <dgm:prSet/>
      <dgm:spPr/>
      <dgm:t>
        <a:bodyPr/>
        <a:lstStyle/>
        <a:p>
          <a:endParaRPr lang="en-GB"/>
        </a:p>
      </dgm:t>
    </dgm:pt>
    <dgm:pt modelId="{248BC036-6904-4975-98D5-0520B9972277}" type="sibTrans" cxnId="{039E690D-6AC3-4238-B9B1-25C53DD69AE2}">
      <dgm:prSet/>
      <dgm:spPr/>
      <dgm:t>
        <a:bodyPr/>
        <a:lstStyle/>
        <a:p>
          <a:endParaRPr lang="en-GB"/>
        </a:p>
      </dgm:t>
    </dgm:pt>
    <dgm:pt modelId="{CB8138B0-C200-4442-88C7-C3F1CC15E488}">
      <dgm:prSet custT="1"/>
      <dgm:spPr/>
      <dgm:t>
        <a:bodyPr anchor="ctr"/>
        <a:lstStyle/>
        <a:p>
          <a:pPr algn="just"/>
          <a:r>
            <a:rPr lang="en-GB" sz="1600" b="0" i="0" u="none" dirty="0"/>
            <a:t>	Professional development/ Education and Training</a:t>
          </a:r>
          <a:endParaRPr lang="en-GB" sz="1600" b="0" dirty="0"/>
        </a:p>
      </dgm:t>
    </dgm:pt>
    <dgm:pt modelId="{0440373C-FB0F-4A74-9556-2F32F8F0E0B2}" type="parTrans" cxnId="{91CC5DEB-35AA-4C4B-B6B6-1A6887F0D122}">
      <dgm:prSet/>
      <dgm:spPr/>
      <dgm:t>
        <a:bodyPr/>
        <a:lstStyle/>
        <a:p>
          <a:endParaRPr lang="en-GB"/>
        </a:p>
      </dgm:t>
    </dgm:pt>
    <dgm:pt modelId="{B2E1B702-C000-4693-9EE0-F8224DAAEF9C}" type="sibTrans" cxnId="{91CC5DEB-35AA-4C4B-B6B6-1A6887F0D122}">
      <dgm:prSet/>
      <dgm:spPr/>
      <dgm:t>
        <a:bodyPr/>
        <a:lstStyle/>
        <a:p>
          <a:endParaRPr lang="en-GB"/>
        </a:p>
      </dgm:t>
    </dgm:pt>
    <dgm:pt modelId="{EA95830C-64B9-4A30-9512-CD2EBBC6073D}">
      <dgm:prSet custT="1"/>
      <dgm:spPr/>
      <dgm:t>
        <a:bodyPr anchor="ctr"/>
        <a:lstStyle/>
        <a:p>
          <a:pPr algn="just"/>
          <a:r>
            <a:rPr lang="en-GB" sz="1600" b="0" i="0" u="none" dirty="0"/>
            <a:t>	Research</a:t>
          </a:r>
          <a:endParaRPr lang="en-GB" sz="1600" b="0" dirty="0"/>
        </a:p>
      </dgm:t>
    </dgm:pt>
    <dgm:pt modelId="{2D682F51-574E-48B6-B2E1-A92B98450B8D}" type="parTrans" cxnId="{62D957A5-8FCC-4DD1-A2C1-EC94C677D5FA}">
      <dgm:prSet/>
      <dgm:spPr/>
      <dgm:t>
        <a:bodyPr/>
        <a:lstStyle/>
        <a:p>
          <a:endParaRPr lang="en-GB"/>
        </a:p>
      </dgm:t>
    </dgm:pt>
    <dgm:pt modelId="{E810DAF3-7C57-4031-850F-BF3C30C13B6E}" type="sibTrans" cxnId="{62D957A5-8FCC-4DD1-A2C1-EC94C677D5FA}">
      <dgm:prSet/>
      <dgm:spPr/>
      <dgm:t>
        <a:bodyPr/>
        <a:lstStyle/>
        <a:p>
          <a:endParaRPr lang="en-GB"/>
        </a:p>
      </dgm:t>
    </dgm:pt>
    <dgm:pt modelId="{CACD47BD-9229-42FD-B950-7C4EC35F88AF}">
      <dgm:prSet custT="1"/>
      <dgm:spPr/>
      <dgm:t>
        <a:bodyPr anchor="ctr"/>
        <a:lstStyle/>
        <a:p>
          <a:pPr algn="just"/>
          <a:r>
            <a:rPr lang="en-GB" sz="1600" b="0" i="0" u="none" dirty="0"/>
            <a:t>	Quality improvement</a:t>
          </a:r>
          <a:endParaRPr lang="en-GB" sz="1600" b="0" dirty="0"/>
        </a:p>
      </dgm:t>
    </dgm:pt>
    <dgm:pt modelId="{83E56A05-D5AC-4BA7-8CDE-973519DBED78}" type="sibTrans" cxnId="{3CE99816-95AC-4930-BAC7-B7B5886047E8}">
      <dgm:prSet/>
      <dgm:spPr/>
      <dgm:t>
        <a:bodyPr/>
        <a:lstStyle/>
        <a:p>
          <a:endParaRPr lang="en-GB"/>
        </a:p>
      </dgm:t>
    </dgm:pt>
    <dgm:pt modelId="{AB8F4A5A-595E-4D6E-9098-42735A3A3760}" type="parTrans" cxnId="{3CE99816-95AC-4930-BAC7-B7B5886047E8}">
      <dgm:prSet/>
      <dgm:spPr/>
      <dgm:t>
        <a:bodyPr/>
        <a:lstStyle/>
        <a:p>
          <a:endParaRPr lang="en-GB"/>
        </a:p>
      </dgm:t>
    </dgm:pt>
    <dgm:pt modelId="{EFB7F802-A17E-4E08-B7A6-114671F502A2}" type="pres">
      <dgm:prSet presAssocID="{533B6F3C-1454-477D-9786-ADEABEE9DAE0}" presName="vert0" presStyleCnt="0">
        <dgm:presLayoutVars>
          <dgm:dir/>
          <dgm:animOne val="branch"/>
          <dgm:animLvl val="lvl"/>
        </dgm:presLayoutVars>
      </dgm:prSet>
      <dgm:spPr/>
    </dgm:pt>
    <dgm:pt modelId="{31FEFBB5-28FA-4188-B019-FEAC056785F9}" type="pres">
      <dgm:prSet presAssocID="{57D3747D-0B86-4386-8BBC-6B97ADC8AF1A}" presName="thickLine" presStyleLbl="alignNode1" presStyleIdx="0" presStyleCnt="1"/>
      <dgm:spPr/>
    </dgm:pt>
    <dgm:pt modelId="{300682BD-AE5C-4AF3-A6C7-3169234DDB87}" type="pres">
      <dgm:prSet presAssocID="{57D3747D-0B86-4386-8BBC-6B97ADC8AF1A}" presName="horz1" presStyleCnt="0"/>
      <dgm:spPr/>
    </dgm:pt>
    <dgm:pt modelId="{3D83E374-5261-4A81-95F9-EEA6595AAB77}" type="pres">
      <dgm:prSet presAssocID="{57D3747D-0B86-4386-8BBC-6B97ADC8AF1A}" presName="tx1" presStyleLbl="revTx" presStyleIdx="0" presStyleCnt="16"/>
      <dgm:spPr/>
    </dgm:pt>
    <dgm:pt modelId="{B592CB86-D30A-4FFA-8A52-E1BC7333C2AD}" type="pres">
      <dgm:prSet presAssocID="{57D3747D-0B86-4386-8BBC-6B97ADC8AF1A}" presName="vert1" presStyleCnt="0"/>
      <dgm:spPr/>
    </dgm:pt>
    <dgm:pt modelId="{F31AEF15-ED63-42BA-956C-321DAFEB133E}" type="pres">
      <dgm:prSet presAssocID="{D89F940D-655E-4757-B2CE-B18C1ABB84E0}" presName="vertSpace2a" presStyleCnt="0"/>
      <dgm:spPr/>
    </dgm:pt>
    <dgm:pt modelId="{415F767D-A8B4-4D1D-B632-3EABC7CD3A60}" type="pres">
      <dgm:prSet presAssocID="{D89F940D-655E-4757-B2CE-B18C1ABB84E0}" presName="horz2" presStyleCnt="0"/>
      <dgm:spPr/>
    </dgm:pt>
    <dgm:pt modelId="{272A6553-830D-4242-B542-F1883ED1EAAB}" type="pres">
      <dgm:prSet presAssocID="{D89F940D-655E-4757-B2CE-B18C1ABB84E0}" presName="horzSpace2" presStyleCnt="0"/>
      <dgm:spPr/>
    </dgm:pt>
    <dgm:pt modelId="{46C9D6AB-E0C2-4439-B7DD-253ABD61FD21}" type="pres">
      <dgm:prSet presAssocID="{D89F940D-655E-4757-B2CE-B18C1ABB84E0}" presName="tx2" presStyleLbl="revTx" presStyleIdx="1" presStyleCnt="16"/>
      <dgm:spPr/>
    </dgm:pt>
    <dgm:pt modelId="{D0DC1702-4A53-4EDF-8DCD-F4810329B665}" type="pres">
      <dgm:prSet presAssocID="{D89F940D-655E-4757-B2CE-B18C1ABB84E0}" presName="vert2" presStyleCnt="0"/>
      <dgm:spPr/>
    </dgm:pt>
    <dgm:pt modelId="{1FF5ACC3-6E46-4346-BFC7-EF46BA328351}" type="pres">
      <dgm:prSet presAssocID="{D89F940D-655E-4757-B2CE-B18C1ABB84E0}" presName="thinLine2b" presStyleLbl="callout" presStyleIdx="0" presStyleCnt="15"/>
      <dgm:spPr/>
    </dgm:pt>
    <dgm:pt modelId="{6460459F-AA60-4464-A793-C37297B46935}" type="pres">
      <dgm:prSet presAssocID="{D89F940D-655E-4757-B2CE-B18C1ABB84E0}" presName="vertSpace2b" presStyleCnt="0"/>
      <dgm:spPr/>
    </dgm:pt>
    <dgm:pt modelId="{B1022ABE-0D6B-4664-8149-1374B711AFBE}" type="pres">
      <dgm:prSet presAssocID="{C35C6B3C-4513-4F32-8519-E5CBA26C2EF3}" presName="horz2" presStyleCnt="0"/>
      <dgm:spPr/>
    </dgm:pt>
    <dgm:pt modelId="{C1753E3D-C0A5-470C-B276-D29B18B61B44}" type="pres">
      <dgm:prSet presAssocID="{C35C6B3C-4513-4F32-8519-E5CBA26C2EF3}" presName="horzSpace2" presStyleCnt="0"/>
      <dgm:spPr/>
    </dgm:pt>
    <dgm:pt modelId="{8F881DC4-7952-4BBE-9D5D-D633C401B285}" type="pres">
      <dgm:prSet presAssocID="{C35C6B3C-4513-4F32-8519-E5CBA26C2EF3}" presName="tx2" presStyleLbl="revTx" presStyleIdx="2" presStyleCnt="16"/>
      <dgm:spPr/>
    </dgm:pt>
    <dgm:pt modelId="{7A03D8A4-87F6-480E-AECE-517BF20675D8}" type="pres">
      <dgm:prSet presAssocID="{C35C6B3C-4513-4F32-8519-E5CBA26C2EF3}" presName="vert2" presStyleCnt="0"/>
      <dgm:spPr/>
    </dgm:pt>
    <dgm:pt modelId="{48905563-C5EA-435C-A174-014F7F1B02BB}" type="pres">
      <dgm:prSet presAssocID="{C35C6B3C-4513-4F32-8519-E5CBA26C2EF3}" presName="thinLine2b" presStyleLbl="callout" presStyleIdx="1" presStyleCnt="15"/>
      <dgm:spPr/>
    </dgm:pt>
    <dgm:pt modelId="{03937744-47C6-4C72-89D0-ACEE61486DFB}" type="pres">
      <dgm:prSet presAssocID="{C35C6B3C-4513-4F32-8519-E5CBA26C2EF3}" presName="vertSpace2b" presStyleCnt="0"/>
      <dgm:spPr/>
    </dgm:pt>
    <dgm:pt modelId="{AF512693-6DD6-4EA8-83BB-77BF53670F66}" type="pres">
      <dgm:prSet presAssocID="{B3A49D16-175E-449B-B574-3ED529F7D3AF}" presName="horz2" presStyleCnt="0"/>
      <dgm:spPr/>
    </dgm:pt>
    <dgm:pt modelId="{2533AC8A-48C2-4A2E-87D7-1E381A384C90}" type="pres">
      <dgm:prSet presAssocID="{B3A49D16-175E-449B-B574-3ED529F7D3AF}" presName="horzSpace2" presStyleCnt="0"/>
      <dgm:spPr/>
    </dgm:pt>
    <dgm:pt modelId="{30E27D6E-8568-401B-BEA0-2A0F7D59AD24}" type="pres">
      <dgm:prSet presAssocID="{B3A49D16-175E-449B-B574-3ED529F7D3AF}" presName="tx2" presStyleLbl="revTx" presStyleIdx="3" presStyleCnt="16"/>
      <dgm:spPr/>
    </dgm:pt>
    <dgm:pt modelId="{40A57CF9-CC17-4BD3-9F03-5D211F459EE7}" type="pres">
      <dgm:prSet presAssocID="{B3A49D16-175E-449B-B574-3ED529F7D3AF}" presName="vert2" presStyleCnt="0"/>
      <dgm:spPr/>
    </dgm:pt>
    <dgm:pt modelId="{12581902-CA5B-417B-B4B8-EC01B5D1E098}" type="pres">
      <dgm:prSet presAssocID="{B3A49D16-175E-449B-B574-3ED529F7D3AF}" presName="thinLine2b" presStyleLbl="callout" presStyleIdx="2" presStyleCnt="15" custLinFactNeighborY="-59860"/>
      <dgm:spPr/>
    </dgm:pt>
    <dgm:pt modelId="{4243716A-9DFB-482D-9DA3-30CD791F29DD}" type="pres">
      <dgm:prSet presAssocID="{B3A49D16-175E-449B-B574-3ED529F7D3AF}" presName="vertSpace2b" presStyleCnt="0"/>
      <dgm:spPr/>
    </dgm:pt>
    <dgm:pt modelId="{EAF13513-F17A-4234-8F7C-A61BF4BFB23A}" type="pres">
      <dgm:prSet presAssocID="{15A8BA1D-17E6-4519-8871-174A3575C20A}" presName="horz2" presStyleCnt="0"/>
      <dgm:spPr/>
    </dgm:pt>
    <dgm:pt modelId="{3E3302FE-913B-4E65-8168-CD2C9485E584}" type="pres">
      <dgm:prSet presAssocID="{15A8BA1D-17E6-4519-8871-174A3575C20A}" presName="horzSpace2" presStyleCnt="0"/>
      <dgm:spPr/>
    </dgm:pt>
    <dgm:pt modelId="{9651B42B-F81B-443B-8C74-94E652E51CDC}" type="pres">
      <dgm:prSet presAssocID="{15A8BA1D-17E6-4519-8871-174A3575C20A}" presName="tx2" presStyleLbl="revTx" presStyleIdx="4" presStyleCnt="16"/>
      <dgm:spPr/>
    </dgm:pt>
    <dgm:pt modelId="{F7086EFA-B1E9-43D8-AA21-1F0CAC477329}" type="pres">
      <dgm:prSet presAssocID="{15A8BA1D-17E6-4519-8871-174A3575C20A}" presName="vert2" presStyleCnt="0"/>
      <dgm:spPr/>
    </dgm:pt>
    <dgm:pt modelId="{EF5EF478-9BBD-468A-B1A8-FE97B852F45B}" type="pres">
      <dgm:prSet presAssocID="{15A8BA1D-17E6-4519-8871-174A3575C20A}" presName="thinLine2b" presStyleLbl="callout" presStyleIdx="3" presStyleCnt="15"/>
      <dgm:spPr/>
    </dgm:pt>
    <dgm:pt modelId="{E90C97F7-B49E-438A-A312-32CBDC36EB93}" type="pres">
      <dgm:prSet presAssocID="{15A8BA1D-17E6-4519-8871-174A3575C20A}" presName="vertSpace2b" presStyleCnt="0"/>
      <dgm:spPr/>
    </dgm:pt>
    <dgm:pt modelId="{79178628-C3C9-4E34-BDF3-0BC6BFDED939}" type="pres">
      <dgm:prSet presAssocID="{EA7A50E9-5E2F-4C17-97EF-E922FE5E29D1}" presName="horz2" presStyleCnt="0"/>
      <dgm:spPr/>
    </dgm:pt>
    <dgm:pt modelId="{F0C8B55B-5D7C-4F84-9657-EDA3A0A1B3DE}" type="pres">
      <dgm:prSet presAssocID="{EA7A50E9-5E2F-4C17-97EF-E922FE5E29D1}" presName="horzSpace2" presStyleCnt="0"/>
      <dgm:spPr/>
    </dgm:pt>
    <dgm:pt modelId="{13710484-19BA-448B-B1CE-BE25A04C1616}" type="pres">
      <dgm:prSet presAssocID="{EA7A50E9-5E2F-4C17-97EF-E922FE5E29D1}" presName="tx2" presStyleLbl="revTx" presStyleIdx="5" presStyleCnt="16"/>
      <dgm:spPr/>
    </dgm:pt>
    <dgm:pt modelId="{69E09DE9-AF08-4465-B3DB-19DA448D99C5}" type="pres">
      <dgm:prSet presAssocID="{EA7A50E9-5E2F-4C17-97EF-E922FE5E29D1}" presName="vert2" presStyleCnt="0"/>
      <dgm:spPr/>
    </dgm:pt>
    <dgm:pt modelId="{D7095334-D64D-4C8A-9617-CB59373836F5}" type="pres">
      <dgm:prSet presAssocID="{EA7A50E9-5E2F-4C17-97EF-E922FE5E29D1}" presName="thinLine2b" presStyleLbl="callout" presStyleIdx="4" presStyleCnt="15"/>
      <dgm:spPr/>
    </dgm:pt>
    <dgm:pt modelId="{EA229D7F-D669-42B9-9EF8-805DA37DA717}" type="pres">
      <dgm:prSet presAssocID="{EA7A50E9-5E2F-4C17-97EF-E922FE5E29D1}" presName="vertSpace2b" presStyleCnt="0"/>
      <dgm:spPr/>
    </dgm:pt>
    <dgm:pt modelId="{2221F303-E98D-45C8-9173-B611CB9F45C5}" type="pres">
      <dgm:prSet presAssocID="{D7EB6D7F-0C83-4C17-9093-D1DA8C6C6D0C}" presName="horz2" presStyleCnt="0"/>
      <dgm:spPr/>
    </dgm:pt>
    <dgm:pt modelId="{6D2F65B4-C94C-4553-97B6-74958085431B}" type="pres">
      <dgm:prSet presAssocID="{D7EB6D7F-0C83-4C17-9093-D1DA8C6C6D0C}" presName="horzSpace2" presStyleCnt="0"/>
      <dgm:spPr/>
    </dgm:pt>
    <dgm:pt modelId="{D357F123-8B3C-4A1B-AD37-A4AD9672F1FC}" type="pres">
      <dgm:prSet presAssocID="{D7EB6D7F-0C83-4C17-9093-D1DA8C6C6D0C}" presName="tx2" presStyleLbl="revTx" presStyleIdx="6" presStyleCnt="16"/>
      <dgm:spPr/>
    </dgm:pt>
    <dgm:pt modelId="{66A79C87-1AFF-4D46-A7A8-05319CC87530}" type="pres">
      <dgm:prSet presAssocID="{D7EB6D7F-0C83-4C17-9093-D1DA8C6C6D0C}" presName="vert2" presStyleCnt="0"/>
      <dgm:spPr/>
    </dgm:pt>
    <dgm:pt modelId="{376B55FF-7DF2-4770-893F-84A83951D542}" type="pres">
      <dgm:prSet presAssocID="{D7EB6D7F-0C83-4C17-9093-D1DA8C6C6D0C}" presName="thinLine2b" presStyleLbl="callout" presStyleIdx="5" presStyleCnt="15"/>
      <dgm:spPr/>
    </dgm:pt>
    <dgm:pt modelId="{A0886D6F-99B7-4940-A875-3AFA3B7059DD}" type="pres">
      <dgm:prSet presAssocID="{D7EB6D7F-0C83-4C17-9093-D1DA8C6C6D0C}" presName="vertSpace2b" presStyleCnt="0"/>
      <dgm:spPr/>
    </dgm:pt>
    <dgm:pt modelId="{97D5C66A-A44C-478C-8EF3-26BD71CB6C3E}" type="pres">
      <dgm:prSet presAssocID="{3C2CFBF0-2F38-4987-A1B8-75639D83F854}" presName="horz2" presStyleCnt="0"/>
      <dgm:spPr/>
    </dgm:pt>
    <dgm:pt modelId="{B907ECE7-39D6-403D-8400-E112DD9C0BCF}" type="pres">
      <dgm:prSet presAssocID="{3C2CFBF0-2F38-4987-A1B8-75639D83F854}" presName="horzSpace2" presStyleCnt="0"/>
      <dgm:spPr/>
    </dgm:pt>
    <dgm:pt modelId="{BC7BE09F-3EE5-4423-B7A2-7E167725B178}" type="pres">
      <dgm:prSet presAssocID="{3C2CFBF0-2F38-4987-A1B8-75639D83F854}" presName="tx2" presStyleLbl="revTx" presStyleIdx="7" presStyleCnt="16"/>
      <dgm:spPr/>
    </dgm:pt>
    <dgm:pt modelId="{C601829D-425B-4307-B6AB-071268C51D84}" type="pres">
      <dgm:prSet presAssocID="{3C2CFBF0-2F38-4987-A1B8-75639D83F854}" presName="vert2" presStyleCnt="0"/>
      <dgm:spPr/>
    </dgm:pt>
    <dgm:pt modelId="{B382E46C-A466-41C4-BD34-1CF4C8804482}" type="pres">
      <dgm:prSet presAssocID="{3C2CFBF0-2F38-4987-A1B8-75639D83F854}" presName="thinLine2b" presStyleLbl="callout" presStyleIdx="6" presStyleCnt="15"/>
      <dgm:spPr/>
    </dgm:pt>
    <dgm:pt modelId="{0754DBE3-CC59-4F51-8083-99131C00B0D6}" type="pres">
      <dgm:prSet presAssocID="{3C2CFBF0-2F38-4987-A1B8-75639D83F854}" presName="vertSpace2b" presStyleCnt="0"/>
      <dgm:spPr/>
    </dgm:pt>
    <dgm:pt modelId="{7ABFCEA1-F327-4FFB-979B-EC4AB559231B}" type="pres">
      <dgm:prSet presAssocID="{2C9A8C99-4457-40D3-A8DD-1CCACF4DF0EA}" presName="horz2" presStyleCnt="0"/>
      <dgm:spPr/>
    </dgm:pt>
    <dgm:pt modelId="{3E02234F-8E4B-46A5-AB7B-B973C38D1809}" type="pres">
      <dgm:prSet presAssocID="{2C9A8C99-4457-40D3-A8DD-1CCACF4DF0EA}" presName="horzSpace2" presStyleCnt="0"/>
      <dgm:spPr/>
    </dgm:pt>
    <dgm:pt modelId="{FD1DFD6A-ADF7-4B29-B60F-5644A62EB3E4}" type="pres">
      <dgm:prSet presAssocID="{2C9A8C99-4457-40D3-A8DD-1CCACF4DF0EA}" presName="tx2" presStyleLbl="revTx" presStyleIdx="8" presStyleCnt="16"/>
      <dgm:spPr/>
    </dgm:pt>
    <dgm:pt modelId="{96D55DD5-A31E-4C7F-B925-F887C1CAC8EC}" type="pres">
      <dgm:prSet presAssocID="{2C9A8C99-4457-40D3-A8DD-1CCACF4DF0EA}" presName="vert2" presStyleCnt="0"/>
      <dgm:spPr/>
    </dgm:pt>
    <dgm:pt modelId="{F3987CE7-609C-487E-A4A6-2309D064AC51}" type="pres">
      <dgm:prSet presAssocID="{2C9A8C99-4457-40D3-A8DD-1CCACF4DF0EA}" presName="thinLine2b" presStyleLbl="callout" presStyleIdx="7" presStyleCnt="15"/>
      <dgm:spPr/>
    </dgm:pt>
    <dgm:pt modelId="{D9158C93-F116-4315-9102-CB05C2F3B9DE}" type="pres">
      <dgm:prSet presAssocID="{2C9A8C99-4457-40D3-A8DD-1CCACF4DF0EA}" presName="vertSpace2b" presStyleCnt="0"/>
      <dgm:spPr/>
    </dgm:pt>
    <dgm:pt modelId="{16819073-A152-458A-A7A8-4C30EA7DEEF1}" type="pres">
      <dgm:prSet presAssocID="{CACD47BD-9229-42FD-B950-7C4EC35F88AF}" presName="horz2" presStyleCnt="0"/>
      <dgm:spPr/>
    </dgm:pt>
    <dgm:pt modelId="{4EF5B413-502C-4FA8-9548-3442FB1DEBAD}" type="pres">
      <dgm:prSet presAssocID="{CACD47BD-9229-42FD-B950-7C4EC35F88AF}" presName="horzSpace2" presStyleCnt="0"/>
      <dgm:spPr/>
    </dgm:pt>
    <dgm:pt modelId="{2A426CBD-2A02-4240-BA6C-EC6ABAC91FD3}" type="pres">
      <dgm:prSet presAssocID="{CACD47BD-9229-42FD-B950-7C4EC35F88AF}" presName="tx2" presStyleLbl="revTx" presStyleIdx="9" presStyleCnt="16"/>
      <dgm:spPr/>
    </dgm:pt>
    <dgm:pt modelId="{9A3608E7-A949-4131-9AD9-6D4C27601610}" type="pres">
      <dgm:prSet presAssocID="{CACD47BD-9229-42FD-B950-7C4EC35F88AF}" presName="vert2" presStyleCnt="0"/>
      <dgm:spPr/>
    </dgm:pt>
    <dgm:pt modelId="{D796B2F6-74BB-4B0B-8406-783BE7D9B21E}" type="pres">
      <dgm:prSet presAssocID="{CACD47BD-9229-42FD-B950-7C4EC35F88AF}" presName="thinLine2b" presStyleLbl="callout" presStyleIdx="8" presStyleCnt="15"/>
      <dgm:spPr/>
    </dgm:pt>
    <dgm:pt modelId="{64E37227-112D-4AAB-B696-760B702B2F45}" type="pres">
      <dgm:prSet presAssocID="{CACD47BD-9229-42FD-B950-7C4EC35F88AF}" presName="vertSpace2b" presStyleCnt="0"/>
      <dgm:spPr/>
    </dgm:pt>
    <dgm:pt modelId="{1880555C-3222-4574-81B2-BCD700B6CA04}" type="pres">
      <dgm:prSet presAssocID="{C904865C-4223-4985-BF39-5A05C2B45C65}" presName="horz2" presStyleCnt="0"/>
      <dgm:spPr/>
    </dgm:pt>
    <dgm:pt modelId="{1288A153-DDCD-4C3F-98D0-C52D64EB63DE}" type="pres">
      <dgm:prSet presAssocID="{C904865C-4223-4985-BF39-5A05C2B45C65}" presName="horzSpace2" presStyleCnt="0"/>
      <dgm:spPr/>
    </dgm:pt>
    <dgm:pt modelId="{F0548932-8F76-4B4B-A57B-0B6969AD89B4}" type="pres">
      <dgm:prSet presAssocID="{C904865C-4223-4985-BF39-5A05C2B45C65}" presName="tx2" presStyleLbl="revTx" presStyleIdx="10" presStyleCnt="16"/>
      <dgm:spPr/>
    </dgm:pt>
    <dgm:pt modelId="{00BF0A00-8AA4-428B-9ABD-92E7F5BE3132}" type="pres">
      <dgm:prSet presAssocID="{C904865C-4223-4985-BF39-5A05C2B45C65}" presName="vert2" presStyleCnt="0"/>
      <dgm:spPr/>
    </dgm:pt>
    <dgm:pt modelId="{0D7DD574-0B18-4315-923E-B91707B0E58F}" type="pres">
      <dgm:prSet presAssocID="{C904865C-4223-4985-BF39-5A05C2B45C65}" presName="thinLine2b" presStyleLbl="callout" presStyleIdx="9" presStyleCnt="15"/>
      <dgm:spPr/>
    </dgm:pt>
    <dgm:pt modelId="{E04C80DE-1955-4EA3-AF16-63E25018C55F}" type="pres">
      <dgm:prSet presAssocID="{C904865C-4223-4985-BF39-5A05C2B45C65}" presName="vertSpace2b" presStyleCnt="0"/>
      <dgm:spPr/>
    </dgm:pt>
    <dgm:pt modelId="{CE5ED15C-3A80-403A-BDE9-E55B215D81FB}" type="pres">
      <dgm:prSet presAssocID="{020B42E9-A679-48D5-BDA8-5C4D1DD528C1}" presName="horz2" presStyleCnt="0"/>
      <dgm:spPr/>
    </dgm:pt>
    <dgm:pt modelId="{B3A0E0C7-2B76-46F5-AD53-F09B61E97EA5}" type="pres">
      <dgm:prSet presAssocID="{020B42E9-A679-48D5-BDA8-5C4D1DD528C1}" presName="horzSpace2" presStyleCnt="0"/>
      <dgm:spPr/>
    </dgm:pt>
    <dgm:pt modelId="{F2763CCD-3028-4BFB-B648-97CC19DEB113}" type="pres">
      <dgm:prSet presAssocID="{020B42E9-A679-48D5-BDA8-5C4D1DD528C1}" presName="tx2" presStyleLbl="revTx" presStyleIdx="11" presStyleCnt="16"/>
      <dgm:spPr/>
    </dgm:pt>
    <dgm:pt modelId="{3D763EF6-05D6-4F91-8ED2-BDC32A0296A3}" type="pres">
      <dgm:prSet presAssocID="{020B42E9-A679-48D5-BDA8-5C4D1DD528C1}" presName="vert2" presStyleCnt="0"/>
      <dgm:spPr/>
    </dgm:pt>
    <dgm:pt modelId="{C14B8731-61B7-4052-968B-CD13260F56B0}" type="pres">
      <dgm:prSet presAssocID="{020B42E9-A679-48D5-BDA8-5C4D1DD528C1}" presName="thinLine2b" presStyleLbl="callout" presStyleIdx="10" presStyleCnt="15"/>
      <dgm:spPr/>
    </dgm:pt>
    <dgm:pt modelId="{FD9BEA1B-8392-4CC1-A558-622399347218}" type="pres">
      <dgm:prSet presAssocID="{020B42E9-A679-48D5-BDA8-5C4D1DD528C1}" presName="vertSpace2b" presStyleCnt="0"/>
      <dgm:spPr/>
    </dgm:pt>
    <dgm:pt modelId="{FAF01934-A0D6-4306-B6B5-B8E24A5CFD95}" type="pres">
      <dgm:prSet presAssocID="{5EE72434-34A4-4ACB-9E2A-6A27949520F7}" presName="horz2" presStyleCnt="0"/>
      <dgm:spPr/>
    </dgm:pt>
    <dgm:pt modelId="{E12520CB-50A0-4062-B962-2992FABFE2A1}" type="pres">
      <dgm:prSet presAssocID="{5EE72434-34A4-4ACB-9E2A-6A27949520F7}" presName="horzSpace2" presStyleCnt="0"/>
      <dgm:spPr/>
    </dgm:pt>
    <dgm:pt modelId="{885EDBAD-EB72-4CC4-8472-58A032F75725}" type="pres">
      <dgm:prSet presAssocID="{5EE72434-34A4-4ACB-9E2A-6A27949520F7}" presName="tx2" presStyleLbl="revTx" presStyleIdx="12" presStyleCnt="16"/>
      <dgm:spPr/>
    </dgm:pt>
    <dgm:pt modelId="{6A31F0DE-5AE4-4FE3-A1E0-664D82FC92ED}" type="pres">
      <dgm:prSet presAssocID="{5EE72434-34A4-4ACB-9E2A-6A27949520F7}" presName="vert2" presStyleCnt="0"/>
      <dgm:spPr/>
    </dgm:pt>
    <dgm:pt modelId="{C028A4F5-F0A4-4A98-A7E6-CB8E9EE182D8}" type="pres">
      <dgm:prSet presAssocID="{5EE72434-34A4-4ACB-9E2A-6A27949520F7}" presName="thinLine2b" presStyleLbl="callout" presStyleIdx="11" presStyleCnt="15"/>
      <dgm:spPr/>
    </dgm:pt>
    <dgm:pt modelId="{0E463F99-5614-4351-8598-5A63B6A6ADF6}" type="pres">
      <dgm:prSet presAssocID="{5EE72434-34A4-4ACB-9E2A-6A27949520F7}" presName="vertSpace2b" presStyleCnt="0"/>
      <dgm:spPr/>
    </dgm:pt>
    <dgm:pt modelId="{2B15DF49-C673-46CA-9FA5-9F0FE8E2F58F}" type="pres">
      <dgm:prSet presAssocID="{A7D497FB-6611-47E4-839D-86622CCA57EF}" presName="horz2" presStyleCnt="0"/>
      <dgm:spPr/>
    </dgm:pt>
    <dgm:pt modelId="{0AADDE34-BB08-4E2B-AFB7-51D6CFE0BF02}" type="pres">
      <dgm:prSet presAssocID="{A7D497FB-6611-47E4-839D-86622CCA57EF}" presName="horzSpace2" presStyleCnt="0"/>
      <dgm:spPr/>
    </dgm:pt>
    <dgm:pt modelId="{6BF0A0AC-B939-4C32-8FD8-A70463AA0BB5}" type="pres">
      <dgm:prSet presAssocID="{A7D497FB-6611-47E4-839D-86622CCA57EF}" presName="tx2" presStyleLbl="revTx" presStyleIdx="13" presStyleCnt="16"/>
      <dgm:spPr/>
    </dgm:pt>
    <dgm:pt modelId="{33643131-6B28-49BA-9D0D-A3D94740511C}" type="pres">
      <dgm:prSet presAssocID="{A7D497FB-6611-47E4-839D-86622CCA57EF}" presName="vert2" presStyleCnt="0"/>
      <dgm:spPr/>
    </dgm:pt>
    <dgm:pt modelId="{1F3CCCA4-21DE-4669-8C15-BB9DE1502181}" type="pres">
      <dgm:prSet presAssocID="{A7D497FB-6611-47E4-839D-86622CCA57EF}" presName="thinLine2b" presStyleLbl="callout" presStyleIdx="12" presStyleCnt="15"/>
      <dgm:spPr/>
    </dgm:pt>
    <dgm:pt modelId="{6243BA05-C9A4-48A4-ACBE-94BFC10ADF0C}" type="pres">
      <dgm:prSet presAssocID="{A7D497FB-6611-47E4-839D-86622CCA57EF}" presName="vertSpace2b" presStyleCnt="0"/>
      <dgm:spPr/>
    </dgm:pt>
    <dgm:pt modelId="{39C731DC-C401-40ED-9483-0B7EBDC4BEA1}" type="pres">
      <dgm:prSet presAssocID="{CB8138B0-C200-4442-88C7-C3F1CC15E488}" presName="horz2" presStyleCnt="0"/>
      <dgm:spPr/>
    </dgm:pt>
    <dgm:pt modelId="{477BCA4D-578A-4126-A96B-7FFF54598198}" type="pres">
      <dgm:prSet presAssocID="{CB8138B0-C200-4442-88C7-C3F1CC15E488}" presName="horzSpace2" presStyleCnt="0"/>
      <dgm:spPr/>
    </dgm:pt>
    <dgm:pt modelId="{4AB95BB0-3A1B-4650-A60F-7138194D9ECC}" type="pres">
      <dgm:prSet presAssocID="{CB8138B0-C200-4442-88C7-C3F1CC15E488}" presName="tx2" presStyleLbl="revTx" presStyleIdx="14" presStyleCnt="16"/>
      <dgm:spPr/>
    </dgm:pt>
    <dgm:pt modelId="{228AC952-B2BC-450D-B9E1-EE31BEA09A26}" type="pres">
      <dgm:prSet presAssocID="{CB8138B0-C200-4442-88C7-C3F1CC15E488}" presName="vert2" presStyleCnt="0"/>
      <dgm:spPr/>
    </dgm:pt>
    <dgm:pt modelId="{8A68C2D2-9BFA-4E4C-B3DC-F5A3AA3220AE}" type="pres">
      <dgm:prSet presAssocID="{CB8138B0-C200-4442-88C7-C3F1CC15E488}" presName="thinLine2b" presStyleLbl="callout" presStyleIdx="13" presStyleCnt="15"/>
      <dgm:spPr/>
    </dgm:pt>
    <dgm:pt modelId="{17F02E20-B9CA-4EF7-AB43-DE3E8B7649FF}" type="pres">
      <dgm:prSet presAssocID="{CB8138B0-C200-4442-88C7-C3F1CC15E488}" presName="vertSpace2b" presStyleCnt="0"/>
      <dgm:spPr/>
    </dgm:pt>
    <dgm:pt modelId="{85D29D3D-3E24-4DE7-A3FE-8253C5C7D604}" type="pres">
      <dgm:prSet presAssocID="{EA95830C-64B9-4A30-9512-CD2EBBC6073D}" presName="horz2" presStyleCnt="0"/>
      <dgm:spPr/>
    </dgm:pt>
    <dgm:pt modelId="{4139143D-D881-4799-AC54-2EEC6238B7A1}" type="pres">
      <dgm:prSet presAssocID="{EA95830C-64B9-4A30-9512-CD2EBBC6073D}" presName="horzSpace2" presStyleCnt="0"/>
      <dgm:spPr/>
    </dgm:pt>
    <dgm:pt modelId="{E8B9BE34-82E2-4225-AD91-830FE8F2725C}" type="pres">
      <dgm:prSet presAssocID="{EA95830C-64B9-4A30-9512-CD2EBBC6073D}" presName="tx2" presStyleLbl="revTx" presStyleIdx="15" presStyleCnt="16"/>
      <dgm:spPr/>
    </dgm:pt>
    <dgm:pt modelId="{68AC2FAF-E4E1-45BB-9C05-AFFB72869347}" type="pres">
      <dgm:prSet presAssocID="{EA95830C-64B9-4A30-9512-CD2EBBC6073D}" presName="vert2" presStyleCnt="0"/>
      <dgm:spPr/>
    </dgm:pt>
    <dgm:pt modelId="{D44CBD94-4F05-4232-A945-AB5FA40B78BF}" type="pres">
      <dgm:prSet presAssocID="{EA95830C-64B9-4A30-9512-CD2EBBC6073D}" presName="thinLine2b" presStyleLbl="callout" presStyleIdx="14" presStyleCnt="15"/>
      <dgm:spPr/>
    </dgm:pt>
    <dgm:pt modelId="{53A8D445-B04F-4315-A349-A4850C3797B5}" type="pres">
      <dgm:prSet presAssocID="{EA95830C-64B9-4A30-9512-CD2EBBC6073D}" presName="vertSpace2b" presStyleCnt="0"/>
      <dgm:spPr/>
    </dgm:pt>
  </dgm:ptLst>
  <dgm:cxnLst>
    <dgm:cxn modelId="{B0788C2F-B24F-4611-9060-9C855C19C953}" type="presOf" srcId="{5EE72434-34A4-4ACB-9E2A-6A27949520F7}" destId="{885EDBAD-EB72-4CC4-8472-58A032F75725}" srcOrd="0" destOrd="0" presId="urn:microsoft.com/office/officeart/2008/layout/LinedList"/>
    <dgm:cxn modelId="{E7A9C25F-0266-474B-A574-D8B9A8A959DE}" srcId="{57D3747D-0B86-4386-8BBC-6B97ADC8AF1A}" destId="{D89F940D-655E-4757-B2CE-B18C1ABB84E0}" srcOrd="0" destOrd="0" parTransId="{E17CC610-791B-4F95-9F42-9AC940212D1D}" sibTransId="{451B71E7-CEE7-4010-A22A-9920186ABBB9}"/>
    <dgm:cxn modelId="{C5390F85-A3BE-4C8A-885A-CBF334A0DCA4}" type="presOf" srcId="{CB8138B0-C200-4442-88C7-C3F1CC15E488}" destId="{4AB95BB0-3A1B-4650-A60F-7138194D9ECC}" srcOrd="0" destOrd="0" presId="urn:microsoft.com/office/officeart/2008/layout/LinedList"/>
    <dgm:cxn modelId="{E0F4057A-4CA9-4085-B1AA-88955638DF19}" srcId="{57D3747D-0B86-4386-8BBC-6B97ADC8AF1A}" destId="{B3A49D16-175E-449B-B574-3ED529F7D3AF}" srcOrd="2" destOrd="0" parTransId="{B824AD8D-FE9B-431E-BCC1-73CECB321598}" sibTransId="{A3842F87-DFD5-4F6A-8C33-4EFB368E183A}"/>
    <dgm:cxn modelId="{630A8026-3CEE-4450-BBC4-F4FF86BA355F}" type="presOf" srcId="{533B6F3C-1454-477D-9786-ADEABEE9DAE0}" destId="{EFB7F802-A17E-4E08-B7A6-114671F502A2}" srcOrd="0" destOrd="0" presId="urn:microsoft.com/office/officeart/2008/layout/LinedList"/>
    <dgm:cxn modelId="{2AE2A209-405C-46CA-AAA4-5B7BAC12E943}" srcId="{57D3747D-0B86-4386-8BBC-6B97ADC8AF1A}" destId="{D7EB6D7F-0C83-4C17-9093-D1DA8C6C6D0C}" srcOrd="5" destOrd="0" parTransId="{A5538189-D723-4F71-891C-F595F3204964}" sibTransId="{4611E43A-80CC-495F-A2DA-0A2C6437AC79}"/>
    <dgm:cxn modelId="{A71CB4D3-65BB-4CD5-B683-80D044FBF8AA}" type="presOf" srcId="{A7D497FB-6611-47E4-839D-86622CCA57EF}" destId="{6BF0A0AC-B939-4C32-8FD8-A70463AA0BB5}" srcOrd="0" destOrd="0" presId="urn:microsoft.com/office/officeart/2008/layout/LinedList"/>
    <dgm:cxn modelId="{5EC73C14-5E28-49FB-9C23-70DF2A387233}" type="presOf" srcId="{EA95830C-64B9-4A30-9512-CD2EBBC6073D}" destId="{E8B9BE34-82E2-4225-AD91-830FE8F2725C}" srcOrd="0" destOrd="0" presId="urn:microsoft.com/office/officeart/2008/layout/LinedList"/>
    <dgm:cxn modelId="{491219A9-EE8E-4EF6-82B6-87D3E2C99118}" srcId="{57D3747D-0B86-4386-8BBC-6B97ADC8AF1A}" destId="{020B42E9-A679-48D5-BDA8-5C4D1DD528C1}" srcOrd="10" destOrd="0" parTransId="{DAD1232F-42F5-408A-90EF-E20B5DF33F2C}" sibTransId="{473FE830-B808-4BD8-B7CA-DB253DDB4F26}"/>
    <dgm:cxn modelId="{039E690D-6AC3-4238-B9B1-25C53DD69AE2}" srcId="{57D3747D-0B86-4386-8BBC-6B97ADC8AF1A}" destId="{A7D497FB-6611-47E4-839D-86622CCA57EF}" srcOrd="12" destOrd="0" parTransId="{4A3AA498-A429-42F4-8E5C-32AF124CD76F}" sibTransId="{248BC036-6904-4975-98D5-0520B9972277}"/>
    <dgm:cxn modelId="{3CE99816-95AC-4930-BAC7-B7B5886047E8}" srcId="{57D3747D-0B86-4386-8BBC-6B97ADC8AF1A}" destId="{CACD47BD-9229-42FD-B950-7C4EC35F88AF}" srcOrd="8" destOrd="0" parTransId="{AB8F4A5A-595E-4D6E-9098-42735A3A3760}" sibTransId="{83E56A05-D5AC-4BA7-8CDE-973519DBED78}"/>
    <dgm:cxn modelId="{4F5C090C-1093-40E3-B379-2919906E6CE1}" srcId="{533B6F3C-1454-477D-9786-ADEABEE9DAE0}" destId="{57D3747D-0B86-4386-8BBC-6B97ADC8AF1A}" srcOrd="0" destOrd="0" parTransId="{587A8B2A-7D6C-49F0-BCE5-9D2ADB9C05C6}" sibTransId="{FE45DD13-1C63-4E73-B60B-1B9B588EA1B3}"/>
    <dgm:cxn modelId="{AC01E20A-4D10-4048-A69B-6DA028E6B013}" type="presOf" srcId="{D7EB6D7F-0C83-4C17-9093-D1DA8C6C6D0C}" destId="{D357F123-8B3C-4A1B-AD37-A4AD9672F1FC}" srcOrd="0" destOrd="0" presId="urn:microsoft.com/office/officeart/2008/layout/LinedList"/>
    <dgm:cxn modelId="{A9B84C14-36DA-4A03-89F0-ABCB3A26428E}" srcId="{57D3747D-0B86-4386-8BBC-6B97ADC8AF1A}" destId="{2C9A8C99-4457-40D3-A8DD-1CCACF4DF0EA}" srcOrd="7" destOrd="0" parTransId="{5E55190B-DC57-4461-B381-B1C3ED6F0B8F}" sibTransId="{29F1C9DB-4A0C-47A2-B170-F4AFCE6FB41C}"/>
    <dgm:cxn modelId="{89418B40-113F-4170-8690-3AEAC7206FD2}" type="presOf" srcId="{CACD47BD-9229-42FD-B950-7C4EC35F88AF}" destId="{2A426CBD-2A02-4240-BA6C-EC6ABAC91FD3}" srcOrd="0" destOrd="0" presId="urn:microsoft.com/office/officeart/2008/layout/LinedList"/>
    <dgm:cxn modelId="{385BD9E1-6DF2-4785-8DD3-1B6F4A489CCF}" srcId="{57D3747D-0B86-4386-8BBC-6B97ADC8AF1A}" destId="{5EE72434-34A4-4ACB-9E2A-6A27949520F7}" srcOrd="11" destOrd="0" parTransId="{68C6A5CD-91C1-449A-A54D-537F1E33474F}" sibTransId="{19CF7927-60E2-408E-85E0-AE47D92D43F5}"/>
    <dgm:cxn modelId="{09DE503A-835F-46BC-816B-04A8108744C3}" type="presOf" srcId="{3C2CFBF0-2F38-4987-A1B8-75639D83F854}" destId="{BC7BE09F-3EE5-4423-B7A2-7E167725B178}" srcOrd="0" destOrd="0" presId="urn:microsoft.com/office/officeart/2008/layout/LinedList"/>
    <dgm:cxn modelId="{FCC01EF9-D5DE-4E9D-87D4-E298CBDEAEB8}" srcId="{57D3747D-0B86-4386-8BBC-6B97ADC8AF1A}" destId="{C904865C-4223-4985-BF39-5A05C2B45C65}" srcOrd="9" destOrd="0" parTransId="{A0C9F5BA-B893-48A6-9F40-4A5188B0FB46}" sibTransId="{1A1EB4B9-09BD-4983-8765-8A5F227219C0}"/>
    <dgm:cxn modelId="{FFC967F8-DF9F-4B81-9EF6-CE23ABC9F275}" type="presOf" srcId="{C904865C-4223-4985-BF39-5A05C2B45C65}" destId="{F0548932-8F76-4B4B-A57B-0B6969AD89B4}" srcOrd="0" destOrd="0" presId="urn:microsoft.com/office/officeart/2008/layout/LinedList"/>
    <dgm:cxn modelId="{67E31BE8-0992-45AA-84CA-A1720E009F91}" srcId="{57D3747D-0B86-4386-8BBC-6B97ADC8AF1A}" destId="{EA7A50E9-5E2F-4C17-97EF-E922FE5E29D1}" srcOrd="4" destOrd="0" parTransId="{50A1C121-733D-49BB-8A45-BDB9C25C45D4}" sibTransId="{32E791D8-086D-42D6-85F5-2A3F2028F7E3}"/>
    <dgm:cxn modelId="{E2B799DC-5129-426D-BA86-383A9152C30C}" type="presOf" srcId="{15A8BA1D-17E6-4519-8871-174A3575C20A}" destId="{9651B42B-F81B-443B-8C74-94E652E51CDC}" srcOrd="0" destOrd="0" presId="urn:microsoft.com/office/officeart/2008/layout/LinedList"/>
    <dgm:cxn modelId="{91CC5DEB-35AA-4C4B-B6B6-1A6887F0D122}" srcId="{57D3747D-0B86-4386-8BBC-6B97ADC8AF1A}" destId="{CB8138B0-C200-4442-88C7-C3F1CC15E488}" srcOrd="13" destOrd="0" parTransId="{0440373C-FB0F-4A74-9556-2F32F8F0E0B2}" sibTransId="{B2E1B702-C000-4693-9EE0-F8224DAAEF9C}"/>
    <dgm:cxn modelId="{19CAE16A-0E76-4CF8-809C-4ABB25F42F27}" type="presOf" srcId="{D89F940D-655E-4757-B2CE-B18C1ABB84E0}" destId="{46C9D6AB-E0C2-4439-B7DD-253ABD61FD21}" srcOrd="0" destOrd="0" presId="urn:microsoft.com/office/officeart/2008/layout/LinedList"/>
    <dgm:cxn modelId="{62D957A5-8FCC-4DD1-A2C1-EC94C677D5FA}" srcId="{57D3747D-0B86-4386-8BBC-6B97ADC8AF1A}" destId="{EA95830C-64B9-4A30-9512-CD2EBBC6073D}" srcOrd="14" destOrd="0" parTransId="{2D682F51-574E-48B6-B2E1-A92B98450B8D}" sibTransId="{E810DAF3-7C57-4031-850F-BF3C30C13B6E}"/>
    <dgm:cxn modelId="{6BDA02FF-DD7C-48D2-8D47-6230EBEAC679}" srcId="{57D3747D-0B86-4386-8BBC-6B97ADC8AF1A}" destId="{3C2CFBF0-2F38-4987-A1B8-75639D83F854}" srcOrd="6" destOrd="0" parTransId="{50584563-CDD8-4FCB-995D-4DB7BA3F322D}" sibTransId="{7E38037C-C1CC-4C45-B94A-65127EB4E88A}"/>
    <dgm:cxn modelId="{16EC1C5D-B0B0-4AD6-97D9-D8D598CE6E36}" type="presOf" srcId="{EA7A50E9-5E2F-4C17-97EF-E922FE5E29D1}" destId="{13710484-19BA-448B-B1CE-BE25A04C1616}" srcOrd="0" destOrd="0" presId="urn:microsoft.com/office/officeart/2008/layout/LinedList"/>
    <dgm:cxn modelId="{FA79F22B-723F-41DE-B2DD-C69BD85BD8D1}" type="presOf" srcId="{2C9A8C99-4457-40D3-A8DD-1CCACF4DF0EA}" destId="{FD1DFD6A-ADF7-4B29-B60F-5644A62EB3E4}" srcOrd="0" destOrd="0" presId="urn:microsoft.com/office/officeart/2008/layout/LinedList"/>
    <dgm:cxn modelId="{6F2B4B76-D03A-4639-B0BD-E7B121AED38A}" type="presOf" srcId="{C35C6B3C-4513-4F32-8519-E5CBA26C2EF3}" destId="{8F881DC4-7952-4BBE-9D5D-D633C401B285}" srcOrd="0" destOrd="0" presId="urn:microsoft.com/office/officeart/2008/layout/LinedList"/>
    <dgm:cxn modelId="{32558EDE-8F6B-4FAF-AA03-31CEFFE1A8CC}" srcId="{57D3747D-0B86-4386-8BBC-6B97ADC8AF1A}" destId="{15A8BA1D-17E6-4519-8871-174A3575C20A}" srcOrd="3" destOrd="0" parTransId="{95C39EEB-55C9-4ED6-BEB6-250E6C74730C}" sibTransId="{7A4A7DBE-C257-49B9-990D-A662B8A7BA6A}"/>
    <dgm:cxn modelId="{477CD674-5C46-436A-8835-82DAE1003180}" type="presOf" srcId="{57D3747D-0B86-4386-8BBC-6B97ADC8AF1A}" destId="{3D83E374-5261-4A81-95F9-EEA6595AAB77}" srcOrd="0" destOrd="0" presId="urn:microsoft.com/office/officeart/2008/layout/LinedList"/>
    <dgm:cxn modelId="{3B076B3F-1865-4BD4-96DF-96AB2167DD55}" type="presOf" srcId="{B3A49D16-175E-449B-B574-3ED529F7D3AF}" destId="{30E27D6E-8568-401B-BEA0-2A0F7D59AD24}" srcOrd="0" destOrd="0" presId="urn:microsoft.com/office/officeart/2008/layout/LinedList"/>
    <dgm:cxn modelId="{3B3025EA-259F-411A-8843-1B0D52152382}" srcId="{57D3747D-0B86-4386-8BBC-6B97ADC8AF1A}" destId="{C35C6B3C-4513-4F32-8519-E5CBA26C2EF3}" srcOrd="1" destOrd="0" parTransId="{4A9790B3-67FF-407F-898F-105B54AFEB63}" sibTransId="{5D5924B2-80AB-46D5-9176-E65AF104870E}"/>
    <dgm:cxn modelId="{71975BEC-745F-4D3D-94C5-7A3EA49B4B57}" type="presOf" srcId="{020B42E9-A679-48D5-BDA8-5C4D1DD528C1}" destId="{F2763CCD-3028-4BFB-B648-97CC19DEB113}" srcOrd="0" destOrd="0" presId="urn:microsoft.com/office/officeart/2008/layout/LinedList"/>
    <dgm:cxn modelId="{BC8F8A01-5869-45CE-8555-0A9EA7B85978}" type="presParOf" srcId="{EFB7F802-A17E-4E08-B7A6-114671F502A2}" destId="{31FEFBB5-28FA-4188-B019-FEAC056785F9}" srcOrd="0" destOrd="0" presId="urn:microsoft.com/office/officeart/2008/layout/LinedList"/>
    <dgm:cxn modelId="{BB359427-24F6-492B-9EC8-AB1BB0E8CDB8}" type="presParOf" srcId="{EFB7F802-A17E-4E08-B7A6-114671F502A2}" destId="{300682BD-AE5C-4AF3-A6C7-3169234DDB87}" srcOrd="1" destOrd="0" presId="urn:microsoft.com/office/officeart/2008/layout/LinedList"/>
    <dgm:cxn modelId="{005579DF-FA93-4FF4-92DB-6DB322B84E5F}" type="presParOf" srcId="{300682BD-AE5C-4AF3-A6C7-3169234DDB87}" destId="{3D83E374-5261-4A81-95F9-EEA6595AAB77}" srcOrd="0" destOrd="0" presId="urn:microsoft.com/office/officeart/2008/layout/LinedList"/>
    <dgm:cxn modelId="{AF817F9D-78AC-44BA-B50F-BC148D3E605E}" type="presParOf" srcId="{300682BD-AE5C-4AF3-A6C7-3169234DDB87}" destId="{B592CB86-D30A-4FFA-8A52-E1BC7333C2AD}" srcOrd="1" destOrd="0" presId="urn:microsoft.com/office/officeart/2008/layout/LinedList"/>
    <dgm:cxn modelId="{9D516470-943D-4372-AEE2-A34E1EB671C3}" type="presParOf" srcId="{B592CB86-D30A-4FFA-8A52-E1BC7333C2AD}" destId="{F31AEF15-ED63-42BA-956C-321DAFEB133E}" srcOrd="0" destOrd="0" presId="urn:microsoft.com/office/officeart/2008/layout/LinedList"/>
    <dgm:cxn modelId="{A6C67B4D-DF19-4B02-82C9-8F5591462D95}" type="presParOf" srcId="{B592CB86-D30A-4FFA-8A52-E1BC7333C2AD}" destId="{415F767D-A8B4-4D1D-B632-3EABC7CD3A60}" srcOrd="1" destOrd="0" presId="urn:microsoft.com/office/officeart/2008/layout/LinedList"/>
    <dgm:cxn modelId="{ECC5AAB3-A190-4E3B-A5C3-40EFDE846D0F}" type="presParOf" srcId="{415F767D-A8B4-4D1D-B632-3EABC7CD3A60}" destId="{272A6553-830D-4242-B542-F1883ED1EAAB}" srcOrd="0" destOrd="0" presId="urn:microsoft.com/office/officeart/2008/layout/LinedList"/>
    <dgm:cxn modelId="{D3C2D9D4-51E1-40A1-A050-646BA3C4A60F}" type="presParOf" srcId="{415F767D-A8B4-4D1D-B632-3EABC7CD3A60}" destId="{46C9D6AB-E0C2-4439-B7DD-253ABD61FD21}" srcOrd="1" destOrd="0" presId="urn:microsoft.com/office/officeart/2008/layout/LinedList"/>
    <dgm:cxn modelId="{E9FD5F6E-D9C3-40EA-80CC-36135DA748F1}" type="presParOf" srcId="{415F767D-A8B4-4D1D-B632-3EABC7CD3A60}" destId="{D0DC1702-4A53-4EDF-8DCD-F4810329B665}" srcOrd="2" destOrd="0" presId="urn:microsoft.com/office/officeart/2008/layout/LinedList"/>
    <dgm:cxn modelId="{E01FFD3A-2C12-413E-AD5C-055C2C331B0E}" type="presParOf" srcId="{B592CB86-D30A-4FFA-8A52-E1BC7333C2AD}" destId="{1FF5ACC3-6E46-4346-BFC7-EF46BA328351}" srcOrd="2" destOrd="0" presId="urn:microsoft.com/office/officeart/2008/layout/LinedList"/>
    <dgm:cxn modelId="{4C3F9638-F6D6-4A36-AD64-CB0EE9065CEE}" type="presParOf" srcId="{B592CB86-D30A-4FFA-8A52-E1BC7333C2AD}" destId="{6460459F-AA60-4464-A793-C37297B46935}" srcOrd="3" destOrd="0" presId="urn:microsoft.com/office/officeart/2008/layout/LinedList"/>
    <dgm:cxn modelId="{43E7DEA0-8095-45BF-B1E6-6FD5EED39EAC}" type="presParOf" srcId="{B592CB86-D30A-4FFA-8A52-E1BC7333C2AD}" destId="{B1022ABE-0D6B-4664-8149-1374B711AFBE}" srcOrd="4" destOrd="0" presId="urn:microsoft.com/office/officeart/2008/layout/LinedList"/>
    <dgm:cxn modelId="{C07E6522-912B-497B-9A06-A5862B6EF463}" type="presParOf" srcId="{B1022ABE-0D6B-4664-8149-1374B711AFBE}" destId="{C1753E3D-C0A5-470C-B276-D29B18B61B44}" srcOrd="0" destOrd="0" presId="urn:microsoft.com/office/officeart/2008/layout/LinedList"/>
    <dgm:cxn modelId="{CF838B74-C8FF-4D03-811D-067FC3E342F3}" type="presParOf" srcId="{B1022ABE-0D6B-4664-8149-1374B711AFBE}" destId="{8F881DC4-7952-4BBE-9D5D-D633C401B285}" srcOrd="1" destOrd="0" presId="urn:microsoft.com/office/officeart/2008/layout/LinedList"/>
    <dgm:cxn modelId="{570D5E3C-470B-4938-A127-8CB0426B2892}" type="presParOf" srcId="{B1022ABE-0D6B-4664-8149-1374B711AFBE}" destId="{7A03D8A4-87F6-480E-AECE-517BF20675D8}" srcOrd="2" destOrd="0" presId="urn:microsoft.com/office/officeart/2008/layout/LinedList"/>
    <dgm:cxn modelId="{42781443-7C3D-4A7B-9353-E226CFE19004}" type="presParOf" srcId="{B592CB86-D30A-4FFA-8A52-E1BC7333C2AD}" destId="{48905563-C5EA-435C-A174-014F7F1B02BB}" srcOrd="5" destOrd="0" presId="urn:microsoft.com/office/officeart/2008/layout/LinedList"/>
    <dgm:cxn modelId="{D4F1E618-E7BE-4657-BA05-D1C799612FFA}" type="presParOf" srcId="{B592CB86-D30A-4FFA-8A52-E1BC7333C2AD}" destId="{03937744-47C6-4C72-89D0-ACEE61486DFB}" srcOrd="6" destOrd="0" presId="urn:microsoft.com/office/officeart/2008/layout/LinedList"/>
    <dgm:cxn modelId="{992E0022-01C9-4043-A881-D000D89AA230}" type="presParOf" srcId="{B592CB86-D30A-4FFA-8A52-E1BC7333C2AD}" destId="{AF512693-6DD6-4EA8-83BB-77BF53670F66}" srcOrd="7" destOrd="0" presId="urn:microsoft.com/office/officeart/2008/layout/LinedList"/>
    <dgm:cxn modelId="{482A054A-CEA7-4C06-B59D-07DCC5DA68AA}" type="presParOf" srcId="{AF512693-6DD6-4EA8-83BB-77BF53670F66}" destId="{2533AC8A-48C2-4A2E-87D7-1E381A384C90}" srcOrd="0" destOrd="0" presId="urn:microsoft.com/office/officeart/2008/layout/LinedList"/>
    <dgm:cxn modelId="{C9D99EA7-9D6D-46B3-9850-5E850B5AAC68}" type="presParOf" srcId="{AF512693-6DD6-4EA8-83BB-77BF53670F66}" destId="{30E27D6E-8568-401B-BEA0-2A0F7D59AD24}" srcOrd="1" destOrd="0" presId="urn:microsoft.com/office/officeart/2008/layout/LinedList"/>
    <dgm:cxn modelId="{08127CC6-8C19-4C29-855A-FF3A31AD2CC7}" type="presParOf" srcId="{AF512693-6DD6-4EA8-83BB-77BF53670F66}" destId="{40A57CF9-CC17-4BD3-9F03-5D211F459EE7}" srcOrd="2" destOrd="0" presId="urn:microsoft.com/office/officeart/2008/layout/LinedList"/>
    <dgm:cxn modelId="{740A6B50-8207-4573-9B3C-71733ADCE88C}" type="presParOf" srcId="{B592CB86-D30A-4FFA-8A52-E1BC7333C2AD}" destId="{12581902-CA5B-417B-B4B8-EC01B5D1E098}" srcOrd="8" destOrd="0" presId="urn:microsoft.com/office/officeart/2008/layout/LinedList"/>
    <dgm:cxn modelId="{20E1B165-C961-4CCF-92EE-8A5EF7265EBA}" type="presParOf" srcId="{B592CB86-D30A-4FFA-8A52-E1BC7333C2AD}" destId="{4243716A-9DFB-482D-9DA3-30CD791F29DD}" srcOrd="9" destOrd="0" presId="urn:microsoft.com/office/officeart/2008/layout/LinedList"/>
    <dgm:cxn modelId="{B9447515-A529-4D3B-A210-C44CF70A5C11}" type="presParOf" srcId="{B592CB86-D30A-4FFA-8A52-E1BC7333C2AD}" destId="{EAF13513-F17A-4234-8F7C-A61BF4BFB23A}" srcOrd="10" destOrd="0" presId="urn:microsoft.com/office/officeart/2008/layout/LinedList"/>
    <dgm:cxn modelId="{F4170FED-CA0C-4F8B-BD0D-37623BD7396D}" type="presParOf" srcId="{EAF13513-F17A-4234-8F7C-A61BF4BFB23A}" destId="{3E3302FE-913B-4E65-8168-CD2C9485E584}" srcOrd="0" destOrd="0" presId="urn:microsoft.com/office/officeart/2008/layout/LinedList"/>
    <dgm:cxn modelId="{58F15AF7-C960-4CC4-89BD-248D3841649C}" type="presParOf" srcId="{EAF13513-F17A-4234-8F7C-A61BF4BFB23A}" destId="{9651B42B-F81B-443B-8C74-94E652E51CDC}" srcOrd="1" destOrd="0" presId="urn:microsoft.com/office/officeart/2008/layout/LinedList"/>
    <dgm:cxn modelId="{D4FAEB17-6D62-47D3-8726-2CADDD0C96B7}" type="presParOf" srcId="{EAF13513-F17A-4234-8F7C-A61BF4BFB23A}" destId="{F7086EFA-B1E9-43D8-AA21-1F0CAC477329}" srcOrd="2" destOrd="0" presId="urn:microsoft.com/office/officeart/2008/layout/LinedList"/>
    <dgm:cxn modelId="{B6C45F65-1BE7-452A-BE0B-320F945F5B31}" type="presParOf" srcId="{B592CB86-D30A-4FFA-8A52-E1BC7333C2AD}" destId="{EF5EF478-9BBD-468A-B1A8-FE97B852F45B}" srcOrd="11" destOrd="0" presId="urn:microsoft.com/office/officeart/2008/layout/LinedList"/>
    <dgm:cxn modelId="{387375D9-33E1-4C4C-ABAA-80588F24E3E6}" type="presParOf" srcId="{B592CB86-D30A-4FFA-8A52-E1BC7333C2AD}" destId="{E90C97F7-B49E-438A-A312-32CBDC36EB93}" srcOrd="12" destOrd="0" presId="urn:microsoft.com/office/officeart/2008/layout/LinedList"/>
    <dgm:cxn modelId="{70474F74-AA2E-432F-B35B-003AEB1DBCB3}" type="presParOf" srcId="{B592CB86-D30A-4FFA-8A52-E1BC7333C2AD}" destId="{79178628-C3C9-4E34-BDF3-0BC6BFDED939}" srcOrd="13" destOrd="0" presId="urn:microsoft.com/office/officeart/2008/layout/LinedList"/>
    <dgm:cxn modelId="{8ABF6F7F-6BB2-463C-873F-8E94979AF13F}" type="presParOf" srcId="{79178628-C3C9-4E34-BDF3-0BC6BFDED939}" destId="{F0C8B55B-5D7C-4F84-9657-EDA3A0A1B3DE}" srcOrd="0" destOrd="0" presId="urn:microsoft.com/office/officeart/2008/layout/LinedList"/>
    <dgm:cxn modelId="{F96F9896-1F74-43B1-96BC-5C722B4810FD}" type="presParOf" srcId="{79178628-C3C9-4E34-BDF3-0BC6BFDED939}" destId="{13710484-19BA-448B-B1CE-BE25A04C1616}" srcOrd="1" destOrd="0" presId="urn:microsoft.com/office/officeart/2008/layout/LinedList"/>
    <dgm:cxn modelId="{F75A8E3E-E066-45DC-9CE7-E0E7FB17BF77}" type="presParOf" srcId="{79178628-C3C9-4E34-BDF3-0BC6BFDED939}" destId="{69E09DE9-AF08-4465-B3DB-19DA448D99C5}" srcOrd="2" destOrd="0" presId="urn:microsoft.com/office/officeart/2008/layout/LinedList"/>
    <dgm:cxn modelId="{3FAEA848-77F3-45F7-AEF7-6121440B34E6}" type="presParOf" srcId="{B592CB86-D30A-4FFA-8A52-E1BC7333C2AD}" destId="{D7095334-D64D-4C8A-9617-CB59373836F5}" srcOrd="14" destOrd="0" presId="urn:microsoft.com/office/officeart/2008/layout/LinedList"/>
    <dgm:cxn modelId="{3E0EDB2B-D3A8-472F-BE81-403CBAAE7945}" type="presParOf" srcId="{B592CB86-D30A-4FFA-8A52-E1BC7333C2AD}" destId="{EA229D7F-D669-42B9-9EF8-805DA37DA717}" srcOrd="15" destOrd="0" presId="urn:microsoft.com/office/officeart/2008/layout/LinedList"/>
    <dgm:cxn modelId="{B2AD5FD5-84AF-4569-9A04-C483769B7BFF}" type="presParOf" srcId="{B592CB86-D30A-4FFA-8A52-E1BC7333C2AD}" destId="{2221F303-E98D-45C8-9173-B611CB9F45C5}" srcOrd="16" destOrd="0" presId="urn:microsoft.com/office/officeart/2008/layout/LinedList"/>
    <dgm:cxn modelId="{59B8F191-B165-487C-B626-C3C96CC7E410}" type="presParOf" srcId="{2221F303-E98D-45C8-9173-B611CB9F45C5}" destId="{6D2F65B4-C94C-4553-97B6-74958085431B}" srcOrd="0" destOrd="0" presId="urn:microsoft.com/office/officeart/2008/layout/LinedList"/>
    <dgm:cxn modelId="{04544A13-394F-4135-95E1-C50598ADC238}" type="presParOf" srcId="{2221F303-E98D-45C8-9173-B611CB9F45C5}" destId="{D357F123-8B3C-4A1B-AD37-A4AD9672F1FC}" srcOrd="1" destOrd="0" presId="urn:microsoft.com/office/officeart/2008/layout/LinedList"/>
    <dgm:cxn modelId="{B2CEB4BD-1C90-4F19-804B-278D2292C3EA}" type="presParOf" srcId="{2221F303-E98D-45C8-9173-B611CB9F45C5}" destId="{66A79C87-1AFF-4D46-A7A8-05319CC87530}" srcOrd="2" destOrd="0" presId="urn:microsoft.com/office/officeart/2008/layout/LinedList"/>
    <dgm:cxn modelId="{49512ADD-1D8F-4C0A-80B8-19B4B559158B}" type="presParOf" srcId="{B592CB86-D30A-4FFA-8A52-E1BC7333C2AD}" destId="{376B55FF-7DF2-4770-893F-84A83951D542}" srcOrd="17" destOrd="0" presId="urn:microsoft.com/office/officeart/2008/layout/LinedList"/>
    <dgm:cxn modelId="{A933B86C-0692-4712-A30F-B05B3BAF01C1}" type="presParOf" srcId="{B592CB86-D30A-4FFA-8A52-E1BC7333C2AD}" destId="{A0886D6F-99B7-4940-A875-3AFA3B7059DD}" srcOrd="18" destOrd="0" presId="urn:microsoft.com/office/officeart/2008/layout/LinedList"/>
    <dgm:cxn modelId="{41D933F5-A08F-4BA2-BAD2-6DD875FF4851}" type="presParOf" srcId="{B592CB86-D30A-4FFA-8A52-E1BC7333C2AD}" destId="{97D5C66A-A44C-478C-8EF3-26BD71CB6C3E}" srcOrd="19" destOrd="0" presId="urn:microsoft.com/office/officeart/2008/layout/LinedList"/>
    <dgm:cxn modelId="{ADC8CDDD-320A-45D3-B972-3B31C9FF0CEA}" type="presParOf" srcId="{97D5C66A-A44C-478C-8EF3-26BD71CB6C3E}" destId="{B907ECE7-39D6-403D-8400-E112DD9C0BCF}" srcOrd="0" destOrd="0" presId="urn:microsoft.com/office/officeart/2008/layout/LinedList"/>
    <dgm:cxn modelId="{1D7EC3E0-57E5-4BA1-BF88-2ABE76AF6D47}" type="presParOf" srcId="{97D5C66A-A44C-478C-8EF3-26BD71CB6C3E}" destId="{BC7BE09F-3EE5-4423-B7A2-7E167725B178}" srcOrd="1" destOrd="0" presId="urn:microsoft.com/office/officeart/2008/layout/LinedList"/>
    <dgm:cxn modelId="{210D1299-03DB-4B04-BAFF-52C5B7BD0878}" type="presParOf" srcId="{97D5C66A-A44C-478C-8EF3-26BD71CB6C3E}" destId="{C601829D-425B-4307-B6AB-071268C51D84}" srcOrd="2" destOrd="0" presId="urn:microsoft.com/office/officeart/2008/layout/LinedList"/>
    <dgm:cxn modelId="{E89E3FAF-9016-4A9F-BEBF-B97094B27C41}" type="presParOf" srcId="{B592CB86-D30A-4FFA-8A52-E1BC7333C2AD}" destId="{B382E46C-A466-41C4-BD34-1CF4C8804482}" srcOrd="20" destOrd="0" presId="urn:microsoft.com/office/officeart/2008/layout/LinedList"/>
    <dgm:cxn modelId="{A6A8064F-9BD0-41E9-AE72-043F1FC5E426}" type="presParOf" srcId="{B592CB86-D30A-4FFA-8A52-E1BC7333C2AD}" destId="{0754DBE3-CC59-4F51-8083-99131C00B0D6}" srcOrd="21" destOrd="0" presId="urn:microsoft.com/office/officeart/2008/layout/LinedList"/>
    <dgm:cxn modelId="{00F35110-D331-491C-9A65-CA2585D1025A}" type="presParOf" srcId="{B592CB86-D30A-4FFA-8A52-E1BC7333C2AD}" destId="{7ABFCEA1-F327-4FFB-979B-EC4AB559231B}" srcOrd="22" destOrd="0" presId="urn:microsoft.com/office/officeart/2008/layout/LinedList"/>
    <dgm:cxn modelId="{C7B019DF-F6B8-4100-B33F-6D44066DD840}" type="presParOf" srcId="{7ABFCEA1-F327-4FFB-979B-EC4AB559231B}" destId="{3E02234F-8E4B-46A5-AB7B-B973C38D1809}" srcOrd="0" destOrd="0" presId="urn:microsoft.com/office/officeart/2008/layout/LinedList"/>
    <dgm:cxn modelId="{E6A13590-A402-40E8-AC43-EF046A975D68}" type="presParOf" srcId="{7ABFCEA1-F327-4FFB-979B-EC4AB559231B}" destId="{FD1DFD6A-ADF7-4B29-B60F-5644A62EB3E4}" srcOrd="1" destOrd="0" presId="urn:microsoft.com/office/officeart/2008/layout/LinedList"/>
    <dgm:cxn modelId="{F6862AD1-9FA5-4A68-A4EF-ABAB8DC77136}" type="presParOf" srcId="{7ABFCEA1-F327-4FFB-979B-EC4AB559231B}" destId="{96D55DD5-A31E-4C7F-B925-F887C1CAC8EC}" srcOrd="2" destOrd="0" presId="urn:microsoft.com/office/officeart/2008/layout/LinedList"/>
    <dgm:cxn modelId="{E0672051-62D6-4F7D-ADBD-B8D9AC7AA2B1}" type="presParOf" srcId="{B592CB86-D30A-4FFA-8A52-E1BC7333C2AD}" destId="{F3987CE7-609C-487E-A4A6-2309D064AC51}" srcOrd="23" destOrd="0" presId="urn:microsoft.com/office/officeart/2008/layout/LinedList"/>
    <dgm:cxn modelId="{5F4D89C4-8CE2-4702-B8F2-48CDC1630368}" type="presParOf" srcId="{B592CB86-D30A-4FFA-8A52-E1BC7333C2AD}" destId="{D9158C93-F116-4315-9102-CB05C2F3B9DE}" srcOrd="24" destOrd="0" presId="urn:microsoft.com/office/officeart/2008/layout/LinedList"/>
    <dgm:cxn modelId="{13813286-F57A-41BE-BD25-80E84EF0F70A}" type="presParOf" srcId="{B592CB86-D30A-4FFA-8A52-E1BC7333C2AD}" destId="{16819073-A152-458A-A7A8-4C30EA7DEEF1}" srcOrd="25" destOrd="0" presId="urn:microsoft.com/office/officeart/2008/layout/LinedList"/>
    <dgm:cxn modelId="{CF7D4AD4-41BE-4673-840F-84BE177BFD5F}" type="presParOf" srcId="{16819073-A152-458A-A7A8-4C30EA7DEEF1}" destId="{4EF5B413-502C-4FA8-9548-3442FB1DEBAD}" srcOrd="0" destOrd="0" presId="urn:microsoft.com/office/officeart/2008/layout/LinedList"/>
    <dgm:cxn modelId="{E58B4D94-AB37-4002-9972-AFE45D689BEA}" type="presParOf" srcId="{16819073-A152-458A-A7A8-4C30EA7DEEF1}" destId="{2A426CBD-2A02-4240-BA6C-EC6ABAC91FD3}" srcOrd="1" destOrd="0" presId="urn:microsoft.com/office/officeart/2008/layout/LinedList"/>
    <dgm:cxn modelId="{F85EFEB3-E206-4783-A582-E93D379622F2}" type="presParOf" srcId="{16819073-A152-458A-A7A8-4C30EA7DEEF1}" destId="{9A3608E7-A949-4131-9AD9-6D4C27601610}" srcOrd="2" destOrd="0" presId="urn:microsoft.com/office/officeart/2008/layout/LinedList"/>
    <dgm:cxn modelId="{E059F121-3A0A-49B9-99F4-67DC5B856F30}" type="presParOf" srcId="{B592CB86-D30A-4FFA-8A52-E1BC7333C2AD}" destId="{D796B2F6-74BB-4B0B-8406-783BE7D9B21E}" srcOrd="26" destOrd="0" presId="urn:microsoft.com/office/officeart/2008/layout/LinedList"/>
    <dgm:cxn modelId="{2F917212-845B-4674-8E23-6E07443D5A60}" type="presParOf" srcId="{B592CB86-D30A-4FFA-8A52-E1BC7333C2AD}" destId="{64E37227-112D-4AAB-B696-760B702B2F45}" srcOrd="27" destOrd="0" presId="urn:microsoft.com/office/officeart/2008/layout/LinedList"/>
    <dgm:cxn modelId="{1A0CE3E7-809E-449D-B2D3-B8842CA2ACE6}" type="presParOf" srcId="{B592CB86-D30A-4FFA-8A52-E1BC7333C2AD}" destId="{1880555C-3222-4574-81B2-BCD700B6CA04}" srcOrd="28" destOrd="0" presId="urn:microsoft.com/office/officeart/2008/layout/LinedList"/>
    <dgm:cxn modelId="{E8262369-1896-4ADE-9B4E-03AFFF7DB875}" type="presParOf" srcId="{1880555C-3222-4574-81B2-BCD700B6CA04}" destId="{1288A153-DDCD-4C3F-98D0-C52D64EB63DE}" srcOrd="0" destOrd="0" presId="urn:microsoft.com/office/officeart/2008/layout/LinedList"/>
    <dgm:cxn modelId="{65DBD37E-5829-4E6D-8BA5-0DAB5C711F02}" type="presParOf" srcId="{1880555C-3222-4574-81B2-BCD700B6CA04}" destId="{F0548932-8F76-4B4B-A57B-0B6969AD89B4}" srcOrd="1" destOrd="0" presId="urn:microsoft.com/office/officeart/2008/layout/LinedList"/>
    <dgm:cxn modelId="{292FC591-9E89-4FAF-9E61-7F272D821947}" type="presParOf" srcId="{1880555C-3222-4574-81B2-BCD700B6CA04}" destId="{00BF0A00-8AA4-428B-9ABD-92E7F5BE3132}" srcOrd="2" destOrd="0" presId="urn:microsoft.com/office/officeart/2008/layout/LinedList"/>
    <dgm:cxn modelId="{EDB66A1F-7B29-49DD-ACA3-E0819828B633}" type="presParOf" srcId="{B592CB86-D30A-4FFA-8A52-E1BC7333C2AD}" destId="{0D7DD574-0B18-4315-923E-B91707B0E58F}" srcOrd="29" destOrd="0" presId="urn:microsoft.com/office/officeart/2008/layout/LinedList"/>
    <dgm:cxn modelId="{1618FD5E-04CD-4CBB-AD4C-4F853296355D}" type="presParOf" srcId="{B592CB86-D30A-4FFA-8A52-E1BC7333C2AD}" destId="{E04C80DE-1955-4EA3-AF16-63E25018C55F}" srcOrd="30" destOrd="0" presId="urn:microsoft.com/office/officeart/2008/layout/LinedList"/>
    <dgm:cxn modelId="{D076115B-A0F8-4BB4-8825-8F598FA02A6F}" type="presParOf" srcId="{B592CB86-D30A-4FFA-8A52-E1BC7333C2AD}" destId="{CE5ED15C-3A80-403A-BDE9-E55B215D81FB}" srcOrd="31" destOrd="0" presId="urn:microsoft.com/office/officeart/2008/layout/LinedList"/>
    <dgm:cxn modelId="{BF762650-AA23-4C04-A002-D4C04A7D7A51}" type="presParOf" srcId="{CE5ED15C-3A80-403A-BDE9-E55B215D81FB}" destId="{B3A0E0C7-2B76-46F5-AD53-F09B61E97EA5}" srcOrd="0" destOrd="0" presId="urn:microsoft.com/office/officeart/2008/layout/LinedList"/>
    <dgm:cxn modelId="{2B50548F-18EC-4208-9059-0F5406686E67}" type="presParOf" srcId="{CE5ED15C-3A80-403A-BDE9-E55B215D81FB}" destId="{F2763CCD-3028-4BFB-B648-97CC19DEB113}" srcOrd="1" destOrd="0" presId="urn:microsoft.com/office/officeart/2008/layout/LinedList"/>
    <dgm:cxn modelId="{2BD5D245-DAB8-42E2-9584-28C993C9F1DC}" type="presParOf" srcId="{CE5ED15C-3A80-403A-BDE9-E55B215D81FB}" destId="{3D763EF6-05D6-4F91-8ED2-BDC32A0296A3}" srcOrd="2" destOrd="0" presId="urn:microsoft.com/office/officeart/2008/layout/LinedList"/>
    <dgm:cxn modelId="{F3B8AA5B-647C-4CFA-94A4-C97E289A6A63}" type="presParOf" srcId="{B592CB86-D30A-4FFA-8A52-E1BC7333C2AD}" destId="{C14B8731-61B7-4052-968B-CD13260F56B0}" srcOrd="32" destOrd="0" presId="urn:microsoft.com/office/officeart/2008/layout/LinedList"/>
    <dgm:cxn modelId="{AD8625DE-2746-4E1B-A7C1-CB3BE41FBF75}" type="presParOf" srcId="{B592CB86-D30A-4FFA-8A52-E1BC7333C2AD}" destId="{FD9BEA1B-8392-4CC1-A558-622399347218}" srcOrd="33" destOrd="0" presId="urn:microsoft.com/office/officeart/2008/layout/LinedList"/>
    <dgm:cxn modelId="{DA098B4A-ABB6-4E00-B559-21AA72E8326D}" type="presParOf" srcId="{B592CB86-D30A-4FFA-8A52-E1BC7333C2AD}" destId="{FAF01934-A0D6-4306-B6B5-B8E24A5CFD95}" srcOrd="34" destOrd="0" presId="urn:microsoft.com/office/officeart/2008/layout/LinedList"/>
    <dgm:cxn modelId="{93B1A6BD-A3BE-40B3-88E2-D7F071480318}" type="presParOf" srcId="{FAF01934-A0D6-4306-B6B5-B8E24A5CFD95}" destId="{E12520CB-50A0-4062-B962-2992FABFE2A1}" srcOrd="0" destOrd="0" presId="urn:microsoft.com/office/officeart/2008/layout/LinedList"/>
    <dgm:cxn modelId="{4E78F84C-EADB-455F-9AE3-B3C3D8CEA812}" type="presParOf" srcId="{FAF01934-A0D6-4306-B6B5-B8E24A5CFD95}" destId="{885EDBAD-EB72-4CC4-8472-58A032F75725}" srcOrd="1" destOrd="0" presId="urn:microsoft.com/office/officeart/2008/layout/LinedList"/>
    <dgm:cxn modelId="{E2798576-4221-4CDC-B013-FA9F06E7259E}" type="presParOf" srcId="{FAF01934-A0D6-4306-B6B5-B8E24A5CFD95}" destId="{6A31F0DE-5AE4-4FE3-A1E0-664D82FC92ED}" srcOrd="2" destOrd="0" presId="urn:microsoft.com/office/officeart/2008/layout/LinedList"/>
    <dgm:cxn modelId="{E3834FF4-6BB8-4FE1-B496-DBB231D91196}" type="presParOf" srcId="{B592CB86-D30A-4FFA-8A52-E1BC7333C2AD}" destId="{C028A4F5-F0A4-4A98-A7E6-CB8E9EE182D8}" srcOrd="35" destOrd="0" presId="urn:microsoft.com/office/officeart/2008/layout/LinedList"/>
    <dgm:cxn modelId="{10DB1F6A-4BF2-49CB-BC81-66040FF4D633}" type="presParOf" srcId="{B592CB86-D30A-4FFA-8A52-E1BC7333C2AD}" destId="{0E463F99-5614-4351-8598-5A63B6A6ADF6}" srcOrd="36" destOrd="0" presId="urn:microsoft.com/office/officeart/2008/layout/LinedList"/>
    <dgm:cxn modelId="{C7FD40BD-A454-4B6C-8B28-37BAC14F6984}" type="presParOf" srcId="{B592CB86-D30A-4FFA-8A52-E1BC7333C2AD}" destId="{2B15DF49-C673-46CA-9FA5-9F0FE8E2F58F}" srcOrd="37" destOrd="0" presId="urn:microsoft.com/office/officeart/2008/layout/LinedList"/>
    <dgm:cxn modelId="{EC9FAF65-ABBC-4B8F-848F-EC8E68B59122}" type="presParOf" srcId="{2B15DF49-C673-46CA-9FA5-9F0FE8E2F58F}" destId="{0AADDE34-BB08-4E2B-AFB7-51D6CFE0BF02}" srcOrd="0" destOrd="0" presId="urn:microsoft.com/office/officeart/2008/layout/LinedList"/>
    <dgm:cxn modelId="{1BA87636-0825-466A-99B6-6275D82A9E52}" type="presParOf" srcId="{2B15DF49-C673-46CA-9FA5-9F0FE8E2F58F}" destId="{6BF0A0AC-B939-4C32-8FD8-A70463AA0BB5}" srcOrd="1" destOrd="0" presId="urn:microsoft.com/office/officeart/2008/layout/LinedList"/>
    <dgm:cxn modelId="{677D4F44-5680-4C57-BDA3-6B820ACCDF9F}" type="presParOf" srcId="{2B15DF49-C673-46CA-9FA5-9F0FE8E2F58F}" destId="{33643131-6B28-49BA-9D0D-A3D94740511C}" srcOrd="2" destOrd="0" presId="urn:microsoft.com/office/officeart/2008/layout/LinedList"/>
    <dgm:cxn modelId="{94DD3513-B7AB-4ECF-8B72-8BB66B890693}" type="presParOf" srcId="{B592CB86-D30A-4FFA-8A52-E1BC7333C2AD}" destId="{1F3CCCA4-21DE-4669-8C15-BB9DE1502181}" srcOrd="38" destOrd="0" presId="urn:microsoft.com/office/officeart/2008/layout/LinedList"/>
    <dgm:cxn modelId="{847369DB-DD99-4E6D-BF89-3BEAAAA07C71}" type="presParOf" srcId="{B592CB86-D30A-4FFA-8A52-E1BC7333C2AD}" destId="{6243BA05-C9A4-48A4-ACBE-94BFC10ADF0C}" srcOrd="39" destOrd="0" presId="urn:microsoft.com/office/officeart/2008/layout/LinedList"/>
    <dgm:cxn modelId="{45310CBB-D80B-4E19-9D01-8F080DC0596C}" type="presParOf" srcId="{B592CB86-D30A-4FFA-8A52-E1BC7333C2AD}" destId="{39C731DC-C401-40ED-9483-0B7EBDC4BEA1}" srcOrd="40" destOrd="0" presId="urn:microsoft.com/office/officeart/2008/layout/LinedList"/>
    <dgm:cxn modelId="{6520DB0E-E276-4C73-BFE5-3E3CB0B8A81F}" type="presParOf" srcId="{39C731DC-C401-40ED-9483-0B7EBDC4BEA1}" destId="{477BCA4D-578A-4126-A96B-7FFF54598198}" srcOrd="0" destOrd="0" presId="urn:microsoft.com/office/officeart/2008/layout/LinedList"/>
    <dgm:cxn modelId="{9FF2F50C-B5C9-47A6-98B0-CE99CF384A5B}" type="presParOf" srcId="{39C731DC-C401-40ED-9483-0B7EBDC4BEA1}" destId="{4AB95BB0-3A1B-4650-A60F-7138194D9ECC}" srcOrd="1" destOrd="0" presId="urn:microsoft.com/office/officeart/2008/layout/LinedList"/>
    <dgm:cxn modelId="{AEB0CEE0-5E75-4B42-983E-3C7C4E42850B}" type="presParOf" srcId="{39C731DC-C401-40ED-9483-0B7EBDC4BEA1}" destId="{228AC952-B2BC-450D-B9E1-EE31BEA09A26}" srcOrd="2" destOrd="0" presId="urn:microsoft.com/office/officeart/2008/layout/LinedList"/>
    <dgm:cxn modelId="{B6C53DEB-4AFA-4791-86F1-3027EDFAC66F}" type="presParOf" srcId="{B592CB86-D30A-4FFA-8A52-E1BC7333C2AD}" destId="{8A68C2D2-9BFA-4E4C-B3DC-F5A3AA3220AE}" srcOrd="41" destOrd="0" presId="urn:microsoft.com/office/officeart/2008/layout/LinedList"/>
    <dgm:cxn modelId="{34BAAB8A-B3D4-476F-8A89-B0AE6D8058DA}" type="presParOf" srcId="{B592CB86-D30A-4FFA-8A52-E1BC7333C2AD}" destId="{17F02E20-B9CA-4EF7-AB43-DE3E8B7649FF}" srcOrd="42" destOrd="0" presId="urn:microsoft.com/office/officeart/2008/layout/LinedList"/>
    <dgm:cxn modelId="{1A0FBA26-3E95-4272-B378-E3FF480C93F4}" type="presParOf" srcId="{B592CB86-D30A-4FFA-8A52-E1BC7333C2AD}" destId="{85D29D3D-3E24-4DE7-A3FE-8253C5C7D604}" srcOrd="43" destOrd="0" presId="urn:microsoft.com/office/officeart/2008/layout/LinedList"/>
    <dgm:cxn modelId="{568FC93B-6DAC-4675-8679-B40FEDB1076A}" type="presParOf" srcId="{85D29D3D-3E24-4DE7-A3FE-8253C5C7D604}" destId="{4139143D-D881-4799-AC54-2EEC6238B7A1}" srcOrd="0" destOrd="0" presId="urn:microsoft.com/office/officeart/2008/layout/LinedList"/>
    <dgm:cxn modelId="{B39BA3FB-8F1A-4D2A-AE32-1253B1812052}" type="presParOf" srcId="{85D29D3D-3E24-4DE7-A3FE-8253C5C7D604}" destId="{E8B9BE34-82E2-4225-AD91-830FE8F2725C}" srcOrd="1" destOrd="0" presId="urn:microsoft.com/office/officeart/2008/layout/LinedList"/>
    <dgm:cxn modelId="{8E579014-9948-4329-8C75-793954E5C760}" type="presParOf" srcId="{85D29D3D-3E24-4DE7-A3FE-8253C5C7D604}" destId="{68AC2FAF-E4E1-45BB-9C05-AFFB72869347}" srcOrd="2" destOrd="0" presId="urn:microsoft.com/office/officeart/2008/layout/LinedList"/>
    <dgm:cxn modelId="{BD55F632-91E7-41EB-8D21-ACCBAD68C7A9}" type="presParOf" srcId="{B592CB86-D30A-4FFA-8A52-E1BC7333C2AD}" destId="{D44CBD94-4F05-4232-A945-AB5FA40B78BF}" srcOrd="44" destOrd="0" presId="urn:microsoft.com/office/officeart/2008/layout/LinedList"/>
    <dgm:cxn modelId="{87D140C2-9400-46B2-8455-146F95043F19}" type="presParOf" srcId="{B592CB86-D30A-4FFA-8A52-E1BC7333C2AD}" destId="{53A8D445-B04F-4315-A349-A4850C3797B5}" srcOrd="4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232F56-A20F-4F16-8F64-024915AF3F93}">
      <dsp:nvSpPr>
        <dsp:cNvPr id="0" name=""/>
        <dsp:cNvSpPr/>
      </dsp:nvSpPr>
      <dsp:spPr>
        <a:xfrm>
          <a:off x="3505200" y="0"/>
          <a:ext cx="3505200" cy="1508368"/>
        </a:xfrm>
        <a:prstGeom prst="trapezoid">
          <a:avLst>
            <a:gd name="adj" fmla="val 11619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600" kern="1200" dirty="0"/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600" kern="1200" dirty="0"/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System Oversight</a:t>
          </a:r>
        </a:p>
      </dsp:txBody>
      <dsp:txXfrm>
        <a:off x="3505200" y="0"/>
        <a:ext cx="3505200" cy="1508368"/>
      </dsp:txXfrm>
    </dsp:sp>
    <dsp:sp modelId="{B90629B3-5D04-4925-88FD-810021AC9403}">
      <dsp:nvSpPr>
        <dsp:cNvPr id="0" name=""/>
        <dsp:cNvSpPr/>
      </dsp:nvSpPr>
      <dsp:spPr>
        <a:xfrm>
          <a:off x="1752600" y="1508368"/>
          <a:ext cx="7010400" cy="1508368"/>
        </a:xfrm>
        <a:prstGeom prst="trapezoid">
          <a:avLst>
            <a:gd name="adj" fmla="val 116192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Regulators</a:t>
          </a:r>
        </a:p>
      </dsp:txBody>
      <dsp:txXfrm>
        <a:off x="2979419" y="1508368"/>
        <a:ext cx="4556760" cy="1508368"/>
      </dsp:txXfrm>
    </dsp:sp>
    <dsp:sp modelId="{E25CCF29-70D1-4B30-95AD-6B4331DDC712}">
      <dsp:nvSpPr>
        <dsp:cNvPr id="0" name=""/>
        <dsp:cNvSpPr/>
      </dsp:nvSpPr>
      <dsp:spPr>
        <a:xfrm>
          <a:off x="0" y="3016737"/>
          <a:ext cx="10515600" cy="1508368"/>
        </a:xfrm>
        <a:prstGeom prst="trapezoid">
          <a:avLst>
            <a:gd name="adj" fmla="val 116192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Influencers</a:t>
          </a:r>
        </a:p>
      </dsp:txBody>
      <dsp:txXfrm>
        <a:off x="1840229" y="3016737"/>
        <a:ext cx="6835140" cy="15083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FEFBB5-28FA-4188-B019-FEAC056785F9}">
      <dsp:nvSpPr>
        <dsp:cNvPr id="0" name=""/>
        <dsp:cNvSpPr/>
      </dsp:nvSpPr>
      <dsp:spPr>
        <a:xfrm>
          <a:off x="0" y="2127"/>
          <a:ext cx="10973971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83E374-5261-4A81-95F9-EEA6595AAB77}">
      <dsp:nvSpPr>
        <dsp:cNvPr id="0" name=""/>
        <dsp:cNvSpPr/>
      </dsp:nvSpPr>
      <dsp:spPr>
        <a:xfrm>
          <a:off x="0" y="2127"/>
          <a:ext cx="2194794" cy="43523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0" kern="1200" dirty="0"/>
            <a:t>CQC</a:t>
          </a:r>
        </a:p>
      </dsp:txBody>
      <dsp:txXfrm>
        <a:off x="0" y="2127"/>
        <a:ext cx="2194794" cy="4352326"/>
      </dsp:txXfrm>
    </dsp:sp>
    <dsp:sp modelId="{46C9D6AB-E0C2-4439-B7DD-253ABD61FD21}">
      <dsp:nvSpPr>
        <dsp:cNvPr id="0" name=""/>
        <dsp:cNvSpPr/>
      </dsp:nvSpPr>
      <dsp:spPr>
        <a:xfrm>
          <a:off x="2359403" y="15887"/>
          <a:ext cx="8614568" cy="275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rgbClr val="FF0066"/>
              </a:solidFill>
              <a:sym typeface="Wingdings 2" panose="05020102010507070707" pitchFamily="18" charset="2"/>
            </a:rPr>
            <a:t></a:t>
          </a:r>
          <a:r>
            <a:rPr lang="en-GB" sz="1600" b="0" kern="1200" dirty="0">
              <a:sym typeface="Wingdings 2" panose="05020102010507070707" pitchFamily="18" charset="2"/>
            </a:rPr>
            <a:t> 	</a:t>
          </a:r>
          <a:r>
            <a:rPr lang="en-GB" sz="1600" b="0" i="0" u="none" kern="1200" dirty="0"/>
            <a:t>Set Standards</a:t>
          </a:r>
          <a:endParaRPr lang="en-GB" sz="1600" b="0" kern="1200" dirty="0"/>
        </a:p>
      </dsp:txBody>
      <dsp:txXfrm>
        <a:off x="2359403" y="15887"/>
        <a:ext cx="8614568" cy="275208"/>
      </dsp:txXfrm>
    </dsp:sp>
    <dsp:sp modelId="{1FF5ACC3-6E46-4346-BFC7-EF46BA328351}">
      <dsp:nvSpPr>
        <dsp:cNvPr id="0" name=""/>
        <dsp:cNvSpPr/>
      </dsp:nvSpPr>
      <dsp:spPr>
        <a:xfrm>
          <a:off x="2194794" y="291095"/>
          <a:ext cx="877917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881DC4-7952-4BBE-9D5D-D633C401B285}">
      <dsp:nvSpPr>
        <dsp:cNvPr id="0" name=""/>
        <dsp:cNvSpPr/>
      </dsp:nvSpPr>
      <dsp:spPr>
        <a:xfrm>
          <a:off x="2359403" y="304856"/>
          <a:ext cx="8614568" cy="275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rgbClr val="FF0066"/>
              </a:solidFill>
              <a:sym typeface="Wingdings 2" panose="05020102010507070707" pitchFamily="18" charset="2"/>
            </a:rPr>
            <a:t></a:t>
          </a:r>
          <a:r>
            <a:rPr lang="en-GB" sz="1600" b="0" kern="1200" dirty="0">
              <a:sym typeface="Wingdings 2" panose="05020102010507070707" pitchFamily="18" charset="2"/>
            </a:rPr>
            <a:t> 	</a:t>
          </a:r>
          <a:r>
            <a:rPr lang="en-GB" sz="1600" b="0" i="0" u="none" kern="1200" dirty="0"/>
            <a:t>Register health care services/providers/professionals</a:t>
          </a:r>
          <a:endParaRPr lang="en-GB" sz="1600" b="0" kern="1200" dirty="0"/>
        </a:p>
      </dsp:txBody>
      <dsp:txXfrm>
        <a:off x="2359403" y="304856"/>
        <a:ext cx="8614568" cy="275208"/>
      </dsp:txXfrm>
    </dsp:sp>
    <dsp:sp modelId="{48905563-C5EA-435C-A174-014F7F1B02BB}">
      <dsp:nvSpPr>
        <dsp:cNvPr id="0" name=""/>
        <dsp:cNvSpPr/>
      </dsp:nvSpPr>
      <dsp:spPr>
        <a:xfrm>
          <a:off x="2194794" y="580064"/>
          <a:ext cx="877917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27D6E-8568-401B-BEA0-2A0F7D59AD24}">
      <dsp:nvSpPr>
        <dsp:cNvPr id="0" name=""/>
        <dsp:cNvSpPr/>
      </dsp:nvSpPr>
      <dsp:spPr>
        <a:xfrm>
          <a:off x="2359403" y="593824"/>
          <a:ext cx="8614568" cy="275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rgbClr val="FF0066"/>
              </a:solidFill>
              <a:sym typeface="Wingdings 2" panose="05020102010507070707" pitchFamily="18" charset="2"/>
            </a:rPr>
            <a:t></a:t>
          </a:r>
          <a:r>
            <a:rPr lang="en-GB" sz="1600" b="0" kern="1200" dirty="0">
              <a:solidFill>
                <a:srgbClr val="FF0000"/>
              </a:solidFill>
              <a:sym typeface="Wingdings 2" panose="05020102010507070707" pitchFamily="18" charset="2"/>
            </a:rPr>
            <a:t> 	</a:t>
          </a:r>
          <a:r>
            <a:rPr lang="en-GB" sz="1600" b="0" i="0" u="none" kern="1200" dirty="0"/>
            <a:t>Accreditation/Licensing/Revalidation</a:t>
          </a:r>
          <a:endParaRPr lang="en-GB" sz="1600" b="0" kern="1200" dirty="0"/>
        </a:p>
      </dsp:txBody>
      <dsp:txXfrm>
        <a:off x="2359403" y="593824"/>
        <a:ext cx="8614568" cy="275208"/>
      </dsp:txXfrm>
    </dsp:sp>
    <dsp:sp modelId="{12581902-CA5B-417B-B4B8-EC01B5D1E098}">
      <dsp:nvSpPr>
        <dsp:cNvPr id="0" name=""/>
        <dsp:cNvSpPr/>
      </dsp:nvSpPr>
      <dsp:spPr>
        <a:xfrm>
          <a:off x="2194794" y="860795"/>
          <a:ext cx="877917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51B42B-F81B-443B-8C74-94E652E51CDC}">
      <dsp:nvSpPr>
        <dsp:cNvPr id="0" name=""/>
        <dsp:cNvSpPr/>
      </dsp:nvSpPr>
      <dsp:spPr>
        <a:xfrm>
          <a:off x="2359403" y="882793"/>
          <a:ext cx="8614568" cy="275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rgbClr val="FF0066"/>
              </a:solidFill>
              <a:sym typeface="Wingdings 2" panose="05020102010507070707" pitchFamily="18" charset="2"/>
            </a:rPr>
            <a:t></a:t>
          </a:r>
          <a:r>
            <a:rPr lang="en-GB" sz="1600" b="0" kern="1200" dirty="0">
              <a:solidFill>
                <a:srgbClr val="FF0000"/>
              </a:solidFill>
              <a:sym typeface="Wingdings 2" panose="05020102010507070707" pitchFamily="18" charset="2"/>
            </a:rPr>
            <a:t> 	</a:t>
          </a:r>
          <a:r>
            <a:rPr lang="en-GB" sz="1600" b="0" i="0" u="none" kern="1200" dirty="0"/>
            <a:t>Policy provider</a:t>
          </a:r>
          <a:endParaRPr lang="en-GB" sz="1600" b="0" kern="1200" dirty="0"/>
        </a:p>
      </dsp:txBody>
      <dsp:txXfrm>
        <a:off x="2359403" y="882793"/>
        <a:ext cx="8614568" cy="275208"/>
      </dsp:txXfrm>
    </dsp:sp>
    <dsp:sp modelId="{EF5EF478-9BBD-468A-B1A8-FE97B852F45B}">
      <dsp:nvSpPr>
        <dsp:cNvPr id="0" name=""/>
        <dsp:cNvSpPr/>
      </dsp:nvSpPr>
      <dsp:spPr>
        <a:xfrm>
          <a:off x="2194794" y="1158001"/>
          <a:ext cx="877917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710484-19BA-448B-B1CE-BE25A04C1616}">
      <dsp:nvSpPr>
        <dsp:cNvPr id="0" name=""/>
        <dsp:cNvSpPr/>
      </dsp:nvSpPr>
      <dsp:spPr>
        <a:xfrm>
          <a:off x="2359403" y="1171761"/>
          <a:ext cx="8614568" cy="275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rgbClr val="FF0066"/>
              </a:solidFill>
              <a:sym typeface="Wingdings 2" panose="05020102010507070707" pitchFamily="18" charset="2"/>
            </a:rPr>
            <a:t></a:t>
          </a:r>
          <a:r>
            <a:rPr lang="en-GB" sz="1600" b="0" kern="1200" dirty="0">
              <a:solidFill>
                <a:srgbClr val="FF0000"/>
              </a:solidFill>
              <a:sym typeface="Wingdings 2" panose="05020102010507070707" pitchFamily="18" charset="2"/>
            </a:rPr>
            <a:t> 	</a:t>
          </a:r>
          <a:r>
            <a:rPr lang="en-GB" sz="1600" b="0" i="0" u="none" kern="1200" dirty="0"/>
            <a:t>Monitor/ rate care services/professionals</a:t>
          </a:r>
          <a:endParaRPr lang="en-GB" sz="1600" b="0" kern="1200" dirty="0"/>
        </a:p>
      </dsp:txBody>
      <dsp:txXfrm>
        <a:off x="2359403" y="1171761"/>
        <a:ext cx="8614568" cy="275208"/>
      </dsp:txXfrm>
    </dsp:sp>
    <dsp:sp modelId="{D7095334-D64D-4C8A-9617-CB59373836F5}">
      <dsp:nvSpPr>
        <dsp:cNvPr id="0" name=""/>
        <dsp:cNvSpPr/>
      </dsp:nvSpPr>
      <dsp:spPr>
        <a:xfrm>
          <a:off x="2194794" y="1446970"/>
          <a:ext cx="877917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57F123-8B3C-4A1B-AD37-A4AD9672F1FC}">
      <dsp:nvSpPr>
        <dsp:cNvPr id="0" name=""/>
        <dsp:cNvSpPr/>
      </dsp:nvSpPr>
      <dsp:spPr>
        <a:xfrm>
          <a:off x="2359403" y="1460730"/>
          <a:ext cx="8614568" cy="275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rgbClr val="FF0066"/>
              </a:solidFill>
              <a:sym typeface="Wingdings 2" panose="05020102010507070707" pitchFamily="18" charset="2"/>
            </a:rPr>
            <a:t></a:t>
          </a:r>
          <a:r>
            <a:rPr lang="en-GB" sz="1600" b="0" kern="1200" dirty="0">
              <a:solidFill>
                <a:srgbClr val="FF0000"/>
              </a:solidFill>
              <a:sym typeface="Wingdings 2" panose="05020102010507070707" pitchFamily="18" charset="2"/>
            </a:rPr>
            <a:t> 	</a:t>
          </a:r>
          <a:r>
            <a:rPr lang="en-GB" sz="1600" b="0" i="0" u="none" kern="1200" dirty="0"/>
            <a:t>Investigate</a:t>
          </a:r>
          <a:endParaRPr lang="en-GB" sz="1600" b="0" kern="1200" dirty="0"/>
        </a:p>
      </dsp:txBody>
      <dsp:txXfrm>
        <a:off x="2359403" y="1460730"/>
        <a:ext cx="8614568" cy="275208"/>
      </dsp:txXfrm>
    </dsp:sp>
    <dsp:sp modelId="{376B55FF-7DF2-4770-893F-84A83951D542}">
      <dsp:nvSpPr>
        <dsp:cNvPr id="0" name=""/>
        <dsp:cNvSpPr/>
      </dsp:nvSpPr>
      <dsp:spPr>
        <a:xfrm>
          <a:off x="2194794" y="1735938"/>
          <a:ext cx="877917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7BE09F-3EE5-4423-B7A2-7E167725B178}">
      <dsp:nvSpPr>
        <dsp:cNvPr id="0" name=""/>
        <dsp:cNvSpPr/>
      </dsp:nvSpPr>
      <dsp:spPr>
        <a:xfrm>
          <a:off x="2359403" y="1749698"/>
          <a:ext cx="8614568" cy="275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rgbClr val="FF0066"/>
              </a:solidFill>
              <a:sym typeface="Wingdings 2" panose="05020102010507070707" pitchFamily="18" charset="2"/>
            </a:rPr>
            <a:t></a:t>
          </a:r>
          <a:r>
            <a:rPr lang="en-GB" sz="1600" b="0" kern="1200" dirty="0">
              <a:solidFill>
                <a:srgbClr val="FF0000"/>
              </a:solidFill>
              <a:sym typeface="Wingdings 2" panose="05020102010507070707" pitchFamily="18" charset="2"/>
            </a:rPr>
            <a:t> 	</a:t>
          </a:r>
          <a:r>
            <a:rPr lang="en-GB" sz="1600" b="0" i="0" u="none" kern="1200" dirty="0"/>
            <a:t>Inspect</a:t>
          </a:r>
          <a:endParaRPr lang="en-GB" sz="1600" b="0" kern="1200" dirty="0"/>
        </a:p>
      </dsp:txBody>
      <dsp:txXfrm>
        <a:off x="2359403" y="1749698"/>
        <a:ext cx="8614568" cy="275208"/>
      </dsp:txXfrm>
    </dsp:sp>
    <dsp:sp modelId="{B382E46C-A466-41C4-BD34-1CF4C8804482}">
      <dsp:nvSpPr>
        <dsp:cNvPr id="0" name=""/>
        <dsp:cNvSpPr/>
      </dsp:nvSpPr>
      <dsp:spPr>
        <a:xfrm>
          <a:off x="2194794" y="2024907"/>
          <a:ext cx="877917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1DFD6A-ADF7-4B29-B60F-5644A62EB3E4}">
      <dsp:nvSpPr>
        <dsp:cNvPr id="0" name=""/>
        <dsp:cNvSpPr/>
      </dsp:nvSpPr>
      <dsp:spPr>
        <a:xfrm>
          <a:off x="2359403" y="2038667"/>
          <a:ext cx="8614568" cy="275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rgbClr val="FF0066"/>
              </a:solidFill>
              <a:sym typeface="Wingdings 2" panose="05020102010507070707" pitchFamily="18" charset="2"/>
            </a:rPr>
            <a:t></a:t>
          </a:r>
          <a:r>
            <a:rPr lang="en-GB" sz="1600" b="0" kern="1200" dirty="0">
              <a:solidFill>
                <a:srgbClr val="FF0000"/>
              </a:solidFill>
              <a:sym typeface="Wingdings 2" panose="05020102010507070707" pitchFamily="18" charset="2"/>
            </a:rPr>
            <a:t> 	</a:t>
          </a:r>
          <a:r>
            <a:rPr lang="en-GB" sz="1600" b="0" i="0" u="none" kern="1200" dirty="0"/>
            <a:t>Impose sanctions/fines/penalties</a:t>
          </a:r>
          <a:endParaRPr lang="en-GB" sz="1600" b="0" kern="1200" dirty="0"/>
        </a:p>
      </dsp:txBody>
      <dsp:txXfrm>
        <a:off x="2359403" y="2038667"/>
        <a:ext cx="8614568" cy="275208"/>
      </dsp:txXfrm>
    </dsp:sp>
    <dsp:sp modelId="{F3987CE7-609C-487E-A4A6-2309D064AC51}">
      <dsp:nvSpPr>
        <dsp:cNvPr id="0" name=""/>
        <dsp:cNvSpPr/>
      </dsp:nvSpPr>
      <dsp:spPr>
        <a:xfrm>
          <a:off x="2194794" y="2313875"/>
          <a:ext cx="877917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426CBD-2A02-4240-BA6C-EC6ABAC91FD3}">
      <dsp:nvSpPr>
        <dsp:cNvPr id="0" name=""/>
        <dsp:cNvSpPr/>
      </dsp:nvSpPr>
      <dsp:spPr>
        <a:xfrm>
          <a:off x="2359403" y="2327636"/>
          <a:ext cx="8614568" cy="275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i="0" u="none" kern="1200" dirty="0"/>
            <a:t>	Quality improvement</a:t>
          </a:r>
          <a:endParaRPr lang="en-GB" sz="1600" b="0" kern="1200" dirty="0"/>
        </a:p>
      </dsp:txBody>
      <dsp:txXfrm>
        <a:off x="2359403" y="2327636"/>
        <a:ext cx="8614568" cy="275208"/>
      </dsp:txXfrm>
    </dsp:sp>
    <dsp:sp modelId="{D796B2F6-74BB-4B0B-8406-783BE7D9B21E}">
      <dsp:nvSpPr>
        <dsp:cNvPr id="0" name=""/>
        <dsp:cNvSpPr/>
      </dsp:nvSpPr>
      <dsp:spPr>
        <a:xfrm>
          <a:off x="2194794" y="2602844"/>
          <a:ext cx="877917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548932-8F76-4B4B-A57B-0B6969AD89B4}">
      <dsp:nvSpPr>
        <dsp:cNvPr id="0" name=""/>
        <dsp:cNvSpPr/>
      </dsp:nvSpPr>
      <dsp:spPr>
        <a:xfrm>
          <a:off x="2359403" y="2616604"/>
          <a:ext cx="8614568" cy="275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rgbClr val="FF0066"/>
              </a:solidFill>
              <a:sym typeface="Wingdings 2" panose="05020102010507070707" pitchFamily="18" charset="2"/>
            </a:rPr>
            <a:t></a:t>
          </a:r>
          <a:r>
            <a:rPr lang="en-GB" sz="1600" b="0" kern="1200" dirty="0">
              <a:solidFill>
                <a:srgbClr val="FF0000"/>
              </a:solidFill>
              <a:sym typeface="Wingdings 2" panose="05020102010507070707" pitchFamily="18" charset="2"/>
            </a:rPr>
            <a:t> 	</a:t>
          </a:r>
          <a:r>
            <a:rPr lang="en-GB" sz="1600" b="0" i="0" u="none" kern="1200" dirty="0"/>
            <a:t>Collect and analyse data and share data and information with other organisations</a:t>
          </a:r>
          <a:endParaRPr lang="en-GB" sz="1600" b="0" kern="1200" dirty="0"/>
        </a:p>
      </dsp:txBody>
      <dsp:txXfrm>
        <a:off x="2359403" y="2616604"/>
        <a:ext cx="8614568" cy="275208"/>
      </dsp:txXfrm>
    </dsp:sp>
    <dsp:sp modelId="{0D7DD574-0B18-4315-923E-B91707B0E58F}">
      <dsp:nvSpPr>
        <dsp:cNvPr id="0" name=""/>
        <dsp:cNvSpPr/>
      </dsp:nvSpPr>
      <dsp:spPr>
        <a:xfrm>
          <a:off x="2194794" y="2891812"/>
          <a:ext cx="877917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763CCD-3028-4BFB-B648-97CC19DEB113}">
      <dsp:nvSpPr>
        <dsp:cNvPr id="0" name=""/>
        <dsp:cNvSpPr/>
      </dsp:nvSpPr>
      <dsp:spPr>
        <a:xfrm>
          <a:off x="2359403" y="2905573"/>
          <a:ext cx="8614568" cy="275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rgbClr val="FF0066"/>
              </a:solidFill>
              <a:sym typeface="Wingdings 2" panose="05020102010507070707" pitchFamily="18" charset="2"/>
            </a:rPr>
            <a:t></a:t>
          </a:r>
          <a:r>
            <a:rPr lang="en-GB" sz="1600" b="0" kern="1200" dirty="0">
              <a:solidFill>
                <a:srgbClr val="FF0000"/>
              </a:solidFill>
              <a:sym typeface="Wingdings 2" panose="05020102010507070707" pitchFamily="18" charset="2"/>
            </a:rPr>
            <a:t> 	</a:t>
          </a:r>
          <a:r>
            <a:rPr lang="en-GB" sz="1600" b="0" i="0" u="none" kern="1200" dirty="0"/>
            <a:t>Advice and support the public</a:t>
          </a:r>
          <a:endParaRPr lang="en-GB" sz="1600" b="0" kern="1200" dirty="0"/>
        </a:p>
      </dsp:txBody>
      <dsp:txXfrm>
        <a:off x="2359403" y="2905573"/>
        <a:ext cx="8614568" cy="275208"/>
      </dsp:txXfrm>
    </dsp:sp>
    <dsp:sp modelId="{C14B8731-61B7-4052-968B-CD13260F56B0}">
      <dsp:nvSpPr>
        <dsp:cNvPr id="0" name=""/>
        <dsp:cNvSpPr/>
      </dsp:nvSpPr>
      <dsp:spPr>
        <a:xfrm>
          <a:off x="2194794" y="3180781"/>
          <a:ext cx="877917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5EDBAD-EB72-4CC4-8472-58A032F75725}">
      <dsp:nvSpPr>
        <dsp:cNvPr id="0" name=""/>
        <dsp:cNvSpPr/>
      </dsp:nvSpPr>
      <dsp:spPr>
        <a:xfrm>
          <a:off x="2359403" y="3194541"/>
          <a:ext cx="8614568" cy="275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rgbClr val="FF0066"/>
              </a:solidFill>
              <a:sym typeface="Wingdings 2" panose="05020102010507070707" pitchFamily="18" charset="2"/>
            </a:rPr>
            <a:t></a:t>
          </a:r>
          <a:r>
            <a:rPr lang="en-GB" sz="1600" b="0" kern="1200" dirty="0">
              <a:solidFill>
                <a:srgbClr val="FF0000"/>
              </a:solidFill>
              <a:sym typeface="Wingdings 2" panose="05020102010507070707" pitchFamily="18" charset="2"/>
            </a:rPr>
            <a:t> 	</a:t>
          </a:r>
          <a:r>
            <a:rPr lang="en-GB" sz="1600" b="0" i="0" u="none" kern="1200" dirty="0"/>
            <a:t>Advice and support health care providers/ other regulators or DH</a:t>
          </a:r>
          <a:endParaRPr lang="en-GB" sz="1600" b="0" kern="1200" dirty="0"/>
        </a:p>
      </dsp:txBody>
      <dsp:txXfrm>
        <a:off x="2359403" y="3194541"/>
        <a:ext cx="8614568" cy="275208"/>
      </dsp:txXfrm>
    </dsp:sp>
    <dsp:sp modelId="{C028A4F5-F0A4-4A98-A7E6-CB8E9EE182D8}">
      <dsp:nvSpPr>
        <dsp:cNvPr id="0" name=""/>
        <dsp:cNvSpPr/>
      </dsp:nvSpPr>
      <dsp:spPr>
        <a:xfrm>
          <a:off x="2194794" y="3469749"/>
          <a:ext cx="877917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F0A0AC-B939-4C32-8FD8-A70463AA0BB5}">
      <dsp:nvSpPr>
        <dsp:cNvPr id="0" name=""/>
        <dsp:cNvSpPr/>
      </dsp:nvSpPr>
      <dsp:spPr>
        <a:xfrm>
          <a:off x="2359403" y="3483510"/>
          <a:ext cx="8614568" cy="275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i="0" u="none" kern="1200" dirty="0"/>
            <a:t>	Representation/ Advocacy/Promotion</a:t>
          </a:r>
          <a:endParaRPr lang="en-GB" sz="1600" b="0" kern="1200" dirty="0"/>
        </a:p>
      </dsp:txBody>
      <dsp:txXfrm>
        <a:off x="2359403" y="3483510"/>
        <a:ext cx="8614568" cy="275208"/>
      </dsp:txXfrm>
    </dsp:sp>
    <dsp:sp modelId="{1F3CCCA4-21DE-4669-8C15-BB9DE1502181}">
      <dsp:nvSpPr>
        <dsp:cNvPr id="0" name=""/>
        <dsp:cNvSpPr/>
      </dsp:nvSpPr>
      <dsp:spPr>
        <a:xfrm>
          <a:off x="2194794" y="3758718"/>
          <a:ext cx="877917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B95BB0-3A1B-4650-A60F-7138194D9ECC}">
      <dsp:nvSpPr>
        <dsp:cNvPr id="0" name=""/>
        <dsp:cNvSpPr/>
      </dsp:nvSpPr>
      <dsp:spPr>
        <a:xfrm>
          <a:off x="2359403" y="3772478"/>
          <a:ext cx="8614568" cy="275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i="0" u="none" kern="1200" dirty="0"/>
            <a:t>	Professional development/ Education and Training</a:t>
          </a:r>
          <a:endParaRPr lang="en-GB" sz="1600" b="0" kern="1200" dirty="0"/>
        </a:p>
      </dsp:txBody>
      <dsp:txXfrm>
        <a:off x="2359403" y="3772478"/>
        <a:ext cx="8614568" cy="275208"/>
      </dsp:txXfrm>
    </dsp:sp>
    <dsp:sp modelId="{8A68C2D2-9BFA-4E4C-B3DC-F5A3AA3220AE}">
      <dsp:nvSpPr>
        <dsp:cNvPr id="0" name=""/>
        <dsp:cNvSpPr/>
      </dsp:nvSpPr>
      <dsp:spPr>
        <a:xfrm>
          <a:off x="2194794" y="4047686"/>
          <a:ext cx="877917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B9BE34-82E2-4225-AD91-830FE8F2725C}">
      <dsp:nvSpPr>
        <dsp:cNvPr id="0" name=""/>
        <dsp:cNvSpPr/>
      </dsp:nvSpPr>
      <dsp:spPr>
        <a:xfrm>
          <a:off x="2359403" y="4061447"/>
          <a:ext cx="8614568" cy="275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i="0" u="none" kern="1200" dirty="0"/>
            <a:t>	Research</a:t>
          </a:r>
          <a:endParaRPr lang="en-GB" sz="1600" b="0" kern="1200" dirty="0"/>
        </a:p>
      </dsp:txBody>
      <dsp:txXfrm>
        <a:off x="2359403" y="4061447"/>
        <a:ext cx="8614568" cy="275208"/>
      </dsp:txXfrm>
    </dsp:sp>
    <dsp:sp modelId="{D44CBD94-4F05-4232-A945-AB5FA40B78BF}">
      <dsp:nvSpPr>
        <dsp:cNvPr id="0" name=""/>
        <dsp:cNvSpPr/>
      </dsp:nvSpPr>
      <dsp:spPr>
        <a:xfrm>
          <a:off x="2194794" y="4336655"/>
          <a:ext cx="877917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04298-8D97-4FA1-9CE0-760730528034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110289-1B09-48F6-944D-85BAA3118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8428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310F8-CF22-4B4E-9D40-0AEE592BF8C4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1F8D8-B8C6-4FFC-AFC8-147909051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9494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1F8D8-B8C6-4FFC-AFC8-147909051EBD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8007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1F8D8-B8C6-4FFC-AFC8-147909051EB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8657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1F8D8-B8C6-4FFC-AFC8-147909051EB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278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1F8D8-B8C6-4FFC-AFC8-147909051EB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4149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1F8D8-B8C6-4FFC-AFC8-147909051EBD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9390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1F8D8-B8C6-4FFC-AFC8-147909051EBD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6112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1F8D8-B8C6-4FFC-AFC8-147909051EBD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2649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1F8D8-B8C6-4FFC-AFC8-147909051EBD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9861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1F8D8-B8C6-4FFC-AFC8-147909051EBD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6986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1F8D8-B8C6-4FFC-AFC8-147909051EBD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2340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Clr>
                <a:srgbClr val="FF0066"/>
              </a:buClr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1F8D8-B8C6-4FFC-AFC8-147909051EBD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023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Clr>
                <a:srgbClr val="FF0066"/>
              </a:buClr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1F8D8-B8C6-4FFC-AFC8-147909051EBD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9642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1F8D8-B8C6-4FFC-AFC8-147909051EBD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2049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1F8D8-B8C6-4FFC-AFC8-147909051EBD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6786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1F8D8-B8C6-4FFC-AFC8-147909051EBD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161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1F8D8-B8C6-4FFC-AFC8-147909051EBD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859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1F8D8-B8C6-4FFC-AFC8-147909051EBD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719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Clr>
                <a:srgbClr val="FF0066"/>
              </a:buClr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1F8D8-B8C6-4FFC-AFC8-147909051EBD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747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1F8D8-B8C6-4FFC-AFC8-147909051EB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5063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1F8D8-B8C6-4FFC-AFC8-147909051EB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8893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1F8D8-B8C6-4FFC-AFC8-147909051EB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758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1F8D8-B8C6-4FFC-AFC8-147909051EB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922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E748D-FAFE-4E4A-B575-9C22259D1793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CE83E-5287-4B78-9E22-07B480EC8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06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E748D-FAFE-4E4A-B575-9C22259D1793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CE83E-5287-4B78-9E22-07B480EC8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82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E748D-FAFE-4E4A-B575-9C22259D1793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CE83E-5287-4B78-9E22-07B480EC8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525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0075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E748D-FAFE-4E4A-B575-9C22259D1793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CE83E-5287-4B78-9E22-07B480EC8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276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E748D-FAFE-4E4A-B575-9C22259D1793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CE83E-5287-4B78-9E22-07B480EC8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582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E748D-FAFE-4E4A-B575-9C22259D1793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CE83E-5287-4B78-9E22-07B480EC8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75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E748D-FAFE-4E4A-B575-9C22259D1793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CE83E-5287-4B78-9E22-07B480EC8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119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E748D-FAFE-4E4A-B575-9C22259D1793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CE83E-5287-4B78-9E22-07B480EC8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943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E748D-FAFE-4E4A-B575-9C22259D1793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CE83E-5287-4B78-9E22-07B480EC8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165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E748D-FAFE-4E4A-B575-9C22259D1793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CE83E-5287-4B78-9E22-07B480EC8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349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E748D-FAFE-4E4A-B575-9C22259D1793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CE83E-5287-4B78-9E22-07B480EC8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590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E748D-FAFE-4E4A-B575-9C22259D1793}" type="datetimeFigureOut">
              <a:rPr lang="en-GB" smtClean="0"/>
              <a:t>28/03/2017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CE83E-5287-4B78-9E22-07B480EC8F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620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image" Target="../media/image1.jpg"/><Relationship Id="rId7" Type="http://schemas.openxmlformats.org/officeDocument/2006/relationships/diagramLayout" Target="../diagrams/layout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image" Target="../media/image3.jpeg"/><Relationship Id="rId10" Type="http://schemas.microsoft.com/office/2007/relationships/diagramDrawing" Target="../diagrams/drawing2.xml"/><Relationship Id="rId4" Type="http://schemas.openxmlformats.org/officeDocument/2006/relationships/image" Target="../media/image2.jpeg"/><Relationship Id="rId9" Type="http://schemas.openxmlformats.org/officeDocument/2006/relationships/diagramColors" Target="../diagrams/colors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1.jp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5" Type="http://schemas.openxmlformats.org/officeDocument/2006/relationships/image" Target="../media/image3.jpeg"/><Relationship Id="rId10" Type="http://schemas.microsoft.com/office/2007/relationships/diagramDrawing" Target="../diagrams/drawing1.xml"/><Relationship Id="rId4" Type="http://schemas.openxmlformats.org/officeDocument/2006/relationships/image" Target="../media/image2.jpeg"/><Relationship Id="rId9" Type="http://schemas.openxmlformats.org/officeDocument/2006/relationships/diagramColors" Target="../diagrams/colors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0432" y="1193054"/>
            <a:ext cx="9572368" cy="2542640"/>
          </a:xfrm>
        </p:spPr>
        <p:txBody>
          <a:bodyPr>
            <a:normAutofit/>
          </a:bodyPr>
          <a:lstStyle/>
          <a:p>
            <a:r>
              <a:rPr lang="en-GB" sz="5900" b="1" dirty="0">
                <a:solidFill>
                  <a:srgbClr val="002060"/>
                </a:solidFill>
              </a:rPr>
              <a:t>Regulation in the NHS and other high risk industries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37095" y="5748490"/>
            <a:ext cx="5500468" cy="55383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20000"/>
              </a:lnSpc>
            </a:pPr>
            <a:r>
              <a:rPr lang="en-GB" sz="2600" dirty="0">
                <a:solidFill>
                  <a:srgbClr val="FF0066"/>
                </a:solidFill>
              </a:rPr>
              <a:t>Eirini Oikonomou, University of Oxford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63" y="157034"/>
            <a:ext cx="1204269" cy="9550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606" y="97618"/>
            <a:ext cx="2026508" cy="1080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2368" y="337751"/>
            <a:ext cx="2366575" cy="7743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60606" y="4334092"/>
            <a:ext cx="901219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>
                <a:solidFill>
                  <a:srgbClr val="002060"/>
                </a:solidFill>
              </a:rPr>
              <a:t>Professional Standards Authority Conference, 9-10 March 2017</a:t>
            </a:r>
            <a:endParaRPr lang="en-GB" sz="2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090699"/>
      </p:ext>
    </p:extLst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42767"/>
            <a:ext cx="10515600" cy="832021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600" b="1" dirty="0">
                <a:solidFill>
                  <a:srgbClr val="002060"/>
                </a:solidFill>
              </a:rPr>
              <a:t>System Oversight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63" y="157034"/>
            <a:ext cx="1204269" cy="9550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606" y="97618"/>
            <a:ext cx="2026508" cy="10803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476" y="337751"/>
            <a:ext cx="2366575" cy="774357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026942" y="3480318"/>
            <a:ext cx="9566030" cy="2696644"/>
          </a:xfrm>
        </p:spPr>
        <p:txBody>
          <a:bodyPr numCol="1">
            <a:normAutofit/>
          </a:bodyPr>
          <a:lstStyle/>
          <a:p>
            <a:pPr>
              <a:buClr>
                <a:srgbClr val="FF0066"/>
              </a:buClr>
            </a:pPr>
            <a:r>
              <a:rPr lang="en-GB" sz="2400" dirty="0"/>
              <a:t>Department of Health</a:t>
            </a:r>
          </a:p>
          <a:p>
            <a:pPr marL="0" indent="0">
              <a:buClr>
                <a:srgbClr val="FF0066"/>
              </a:buClr>
              <a:buNone/>
            </a:pPr>
            <a:endParaRPr lang="en-GB" sz="2400" dirty="0"/>
          </a:p>
          <a:p>
            <a:pPr>
              <a:buClr>
                <a:srgbClr val="FF0066"/>
              </a:buClr>
            </a:pPr>
            <a:r>
              <a:rPr lang="en-GB" sz="2400" dirty="0"/>
              <a:t>NHS England</a:t>
            </a:r>
          </a:p>
          <a:p>
            <a:pPr marL="0" indent="0">
              <a:buClr>
                <a:srgbClr val="FF0066"/>
              </a:buClr>
              <a:buNone/>
            </a:pPr>
            <a:endParaRPr lang="en-GB" sz="2400" dirty="0"/>
          </a:p>
          <a:p>
            <a:pPr>
              <a:buClr>
                <a:srgbClr val="FF0066"/>
              </a:buClr>
            </a:pPr>
            <a:r>
              <a:rPr lang="en-GB" sz="2400" dirty="0"/>
              <a:t>Public Health England</a:t>
            </a:r>
          </a:p>
        </p:txBody>
      </p:sp>
    </p:spTree>
    <p:extLst>
      <p:ext uri="{BB962C8B-B14F-4D97-AF65-F5344CB8AC3E}">
        <p14:creationId xmlns:p14="http://schemas.microsoft.com/office/powerpoint/2010/main" val="1959978368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42768"/>
            <a:ext cx="10515600" cy="1556952"/>
          </a:xfrm>
        </p:spPr>
        <p:txBody>
          <a:bodyPr>
            <a:normAutofit/>
          </a:bodyPr>
          <a:lstStyle/>
          <a:p>
            <a:pPr algn="ctr"/>
            <a:r>
              <a:rPr lang="en-GB" sz="5900" b="1" dirty="0">
                <a:solidFill>
                  <a:srgbClr val="002060"/>
                </a:solidFill>
              </a:rPr>
              <a:t>Regulators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2603157"/>
            <a:ext cx="10515600" cy="3599935"/>
          </a:xfrm>
        </p:spPr>
        <p:txBody>
          <a:bodyPr>
            <a:normAutofit/>
          </a:bodyPr>
          <a:lstStyle/>
          <a:p>
            <a:pPr marL="342900" indent="-342900" algn="l">
              <a:buClr>
                <a:srgbClr val="FF0066"/>
              </a:buClr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Clr>
                <a:srgbClr val="FF0066"/>
              </a:buClr>
            </a:pPr>
            <a:r>
              <a:rPr lang="en-GB" sz="2400" dirty="0"/>
              <a:t>Services regulators</a:t>
            </a:r>
          </a:p>
          <a:p>
            <a:pPr marL="0" indent="0">
              <a:buClr>
                <a:srgbClr val="FF0066"/>
              </a:buClr>
              <a:buNone/>
            </a:pPr>
            <a:endParaRPr lang="en-GB" sz="2400" dirty="0"/>
          </a:p>
          <a:p>
            <a:pPr marL="342900" indent="-342900" algn="l">
              <a:buClr>
                <a:srgbClr val="FF0066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Professionals regulators</a:t>
            </a:r>
          </a:p>
          <a:p>
            <a:pPr marL="0" indent="0" algn="l">
              <a:buClr>
                <a:srgbClr val="FF0066"/>
              </a:buClr>
              <a:buNone/>
            </a:pPr>
            <a:endParaRPr lang="en-GB" sz="2400" dirty="0"/>
          </a:p>
          <a:p>
            <a:pPr marL="342900" indent="-342900" algn="l">
              <a:buClr>
                <a:srgbClr val="FF0066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Products regulators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63" y="157034"/>
            <a:ext cx="1204269" cy="9550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606" y="97618"/>
            <a:ext cx="2026508" cy="10803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476" y="337751"/>
            <a:ext cx="2366575" cy="77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880106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183" y="1271979"/>
            <a:ext cx="10515600" cy="713517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600" b="1" dirty="0">
                <a:solidFill>
                  <a:srgbClr val="002060"/>
                </a:solidFill>
              </a:rPr>
              <a:t>Services Regulators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63" y="157034"/>
            <a:ext cx="1204269" cy="9550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606" y="97618"/>
            <a:ext cx="2026508" cy="10803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476" y="337751"/>
            <a:ext cx="2366575" cy="774357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9317" y="3179298"/>
            <a:ext cx="8567225" cy="3576063"/>
          </a:xfrm>
        </p:spPr>
        <p:txBody>
          <a:bodyPr numCol="1">
            <a:normAutofit/>
          </a:bodyPr>
          <a:lstStyle/>
          <a:p>
            <a:pPr>
              <a:buClr>
                <a:srgbClr val="FF0066"/>
              </a:buClr>
            </a:pPr>
            <a:r>
              <a:rPr lang="en-GB" sz="2400" dirty="0"/>
              <a:t>Care Quality Commission (CQC)</a:t>
            </a:r>
          </a:p>
          <a:p>
            <a:pPr lvl="0">
              <a:buClr>
                <a:srgbClr val="FF0066"/>
              </a:buClr>
            </a:pPr>
            <a:r>
              <a:rPr lang="en-GB" sz="2400" dirty="0"/>
              <a:t>NHS Improvement </a:t>
            </a:r>
          </a:p>
          <a:p>
            <a:pPr lvl="0">
              <a:buClr>
                <a:srgbClr val="FF0066"/>
              </a:buClr>
            </a:pPr>
            <a:r>
              <a:rPr lang="en-GB" sz="2400" dirty="0"/>
              <a:t>United Kingdom Accreditation Service (UKAS)</a:t>
            </a:r>
          </a:p>
          <a:p>
            <a:pPr lvl="0">
              <a:buClr>
                <a:srgbClr val="FF0066"/>
              </a:buClr>
            </a:pPr>
            <a:r>
              <a:rPr lang="en-GB" sz="2400" dirty="0"/>
              <a:t>Human Fertilisation and Embryology Authority </a:t>
            </a:r>
          </a:p>
          <a:p>
            <a:pPr lvl="0">
              <a:buClr>
                <a:srgbClr val="FF0066"/>
              </a:buClr>
            </a:pPr>
            <a:r>
              <a:rPr lang="en-GB" sz="2400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350694607"/>
      </p:ext>
    </p:extLst>
  </p:cSld>
  <p:clrMapOvr>
    <a:masterClrMapping/>
  </p:clrMapOvr>
  <p:transition spd="med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511" y="1394290"/>
            <a:ext cx="10515600" cy="48603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600" b="1" dirty="0">
                <a:solidFill>
                  <a:srgbClr val="002060"/>
                </a:solidFill>
              </a:rPr>
              <a:t>Professionals Regulators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63" y="157034"/>
            <a:ext cx="1204269" cy="9550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606" y="97618"/>
            <a:ext cx="2026508" cy="10803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476" y="337751"/>
            <a:ext cx="2366575" cy="774357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3511" y="3142314"/>
            <a:ext cx="6861517" cy="3019336"/>
          </a:xfrm>
        </p:spPr>
        <p:txBody>
          <a:bodyPr numCol="1">
            <a:normAutofit/>
          </a:bodyPr>
          <a:lstStyle/>
          <a:p>
            <a:pPr lvl="0">
              <a:buClr>
                <a:srgbClr val="FF0066"/>
              </a:buClr>
            </a:pPr>
            <a:r>
              <a:rPr lang="en-GB" sz="2400" dirty="0"/>
              <a:t>General Medical Council (GMC)</a:t>
            </a:r>
          </a:p>
          <a:p>
            <a:pPr lvl="0">
              <a:buClr>
                <a:srgbClr val="FF0066"/>
              </a:buClr>
            </a:pPr>
            <a:r>
              <a:rPr lang="en-GB" sz="2400" dirty="0"/>
              <a:t>General Dental Council (GDC)</a:t>
            </a:r>
          </a:p>
          <a:p>
            <a:pPr lvl="0">
              <a:buClr>
                <a:srgbClr val="FF0066"/>
              </a:buClr>
            </a:pPr>
            <a:r>
              <a:rPr lang="en-GB" sz="2400" dirty="0"/>
              <a:t>General Chiropractic Council (GCC)</a:t>
            </a:r>
          </a:p>
          <a:p>
            <a:pPr lvl="0">
              <a:buClr>
                <a:srgbClr val="FF0066"/>
              </a:buClr>
            </a:pPr>
            <a:r>
              <a:rPr lang="en-GB" sz="2400" dirty="0"/>
              <a:t>General Optical Council (GOC)</a:t>
            </a:r>
          </a:p>
          <a:p>
            <a:pPr lvl="0">
              <a:buClr>
                <a:srgbClr val="FF0066"/>
              </a:buClr>
            </a:pPr>
            <a:r>
              <a:rPr lang="en-GB" sz="2400" dirty="0"/>
              <a:t>etc.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5061254"/>
      </p:ext>
    </p:extLst>
  </p:cSld>
  <p:clrMapOvr>
    <a:masterClrMapping/>
  </p:clrMapOvr>
  <p:transition spd="med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21346"/>
            <a:ext cx="10515600" cy="54876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600" b="1" dirty="0">
                <a:solidFill>
                  <a:srgbClr val="002060"/>
                </a:solidFill>
              </a:rPr>
              <a:t>Products	 Regulators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63" y="157034"/>
            <a:ext cx="1204269" cy="9550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606" y="97618"/>
            <a:ext cx="2026508" cy="10803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476" y="337751"/>
            <a:ext cx="2366575" cy="774357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0166" y="3510894"/>
            <a:ext cx="11296358" cy="2749229"/>
          </a:xfrm>
        </p:spPr>
        <p:txBody>
          <a:bodyPr numCol="1">
            <a:normAutofit/>
          </a:bodyPr>
          <a:lstStyle/>
          <a:p>
            <a:pPr>
              <a:buClr>
                <a:srgbClr val="FF0066"/>
              </a:buClr>
            </a:pPr>
            <a:r>
              <a:rPr lang="en-GB" sz="2400" dirty="0"/>
              <a:t>Human Tissue Authority (HTA)</a:t>
            </a:r>
          </a:p>
          <a:p>
            <a:pPr>
              <a:buClr>
                <a:srgbClr val="FF0066"/>
              </a:buClr>
            </a:pPr>
            <a:r>
              <a:rPr lang="en-GB" sz="2400" dirty="0"/>
              <a:t>NHS Blood and Transplant</a:t>
            </a:r>
          </a:p>
          <a:p>
            <a:pPr>
              <a:buClr>
                <a:srgbClr val="FF0066"/>
              </a:buClr>
            </a:pPr>
            <a:r>
              <a:rPr lang="en-GB" sz="2400" dirty="0"/>
              <a:t>Medicines and Healthcare Products Regulatory Agency (MHRA)</a:t>
            </a:r>
          </a:p>
          <a:p>
            <a:pPr>
              <a:buClr>
                <a:srgbClr val="FF0066"/>
              </a:buClr>
            </a:pPr>
            <a:r>
              <a:rPr lang="en-GB" sz="2400" dirty="0"/>
              <a:t>Etc.</a:t>
            </a:r>
          </a:p>
          <a:p>
            <a:pPr marL="457200" lvl="0" indent="-457200">
              <a:buClr>
                <a:srgbClr val="FF0066"/>
              </a:buClr>
              <a:buFont typeface="+mj-lt"/>
              <a:buAutoNum type="arabicPeriod"/>
            </a:pPr>
            <a:endParaRPr lang="en-GB" sz="24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6046876"/>
      </p:ext>
    </p:extLst>
  </p:cSld>
  <p:clrMapOvr>
    <a:masterClrMapping/>
  </p:clrMapOvr>
  <p:transition spd="med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163" y="1342767"/>
            <a:ext cx="11485763" cy="1021492"/>
          </a:xfrm>
        </p:spPr>
        <p:txBody>
          <a:bodyPr>
            <a:normAutofit/>
          </a:bodyPr>
          <a:lstStyle/>
          <a:p>
            <a:pPr algn="ctr"/>
            <a:r>
              <a:rPr lang="en-GB" sz="5900" b="1" dirty="0">
                <a:solidFill>
                  <a:srgbClr val="002060"/>
                </a:solidFill>
              </a:rPr>
              <a:t>Influencers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63" y="157034"/>
            <a:ext cx="1204269" cy="9550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606" y="97618"/>
            <a:ext cx="2026508" cy="10803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476" y="337751"/>
            <a:ext cx="2366575" cy="774357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48640" y="3290319"/>
            <a:ext cx="10805160" cy="3362551"/>
          </a:xfrm>
        </p:spPr>
        <p:txBody>
          <a:bodyPr numCol="1">
            <a:normAutofit fontScale="92500" lnSpcReduction="20000"/>
          </a:bodyPr>
          <a:lstStyle/>
          <a:p>
            <a:pPr marL="514350" indent="-514350">
              <a:buClr>
                <a:srgbClr val="FF0066"/>
              </a:buClr>
              <a:buFont typeface="+mj-lt"/>
              <a:buAutoNum type="arabicPeriod"/>
            </a:pPr>
            <a:r>
              <a:rPr lang="en-GB" dirty="0"/>
              <a:t>Information and standards</a:t>
            </a:r>
          </a:p>
          <a:p>
            <a:pPr marL="514350" indent="-514350">
              <a:buClr>
                <a:srgbClr val="FF0066"/>
              </a:buClr>
              <a:buFont typeface="+mj-lt"/>
              <a:buAutoNum type="arabicPeriod"/>
            </a:pPr>
            <a:r>
              <a:rPr lang="en-GB" dirty="0"/>
              <a:t>Professional Peer Review and Quality Improvement</a:t>
            </a:r>
          </a:p>
          <a:p>
            <a:pPr marL="514350" indent="-514350">
              <a:buClr>
                <a:srgbClr val="FF0066"/>
              </a:buClr>
              <a:buFont typeface="+mj-lt"/>
              <a:buAutoNum type="arabicPeriod"/>
            </a:pPr>
            <a:r>
              <a:rPr lang="en-GB" dirty="0"/>
              <a:t>Advisory Groups</a:t>
            </a:r>
          </a:p>
          <a:p>
            <a:pPr marL="514350" indent="-514350">
              <a:buClr>
                <a:srgbClr val="FF0066"/>
              </a:buClr>
              <a:buFont typeface="+mj-lt"/>
              <a:buAutoNum type="arabicPeriod"/>
            </a:pPr>
            <a:r>
              <a:rPr lang="en-GB" dirty="0"/>
              <a:t>Royal Colleges</a:t>
            </a:r>
          </a:p>
          <a:p>
            <a:pPr marL="514350" indent="-514350">
              <a:buClr>
                <a:srgbClr val="FF0066"/>
              </a:buClr>
              <a:buFont typeface="+mj-lt"/>
              <a:buAutoNum type="arabicPeriod"/>
            </a:pPr>
            <a:r>
              <a:rPr lang="en-GB" dirty="0"/>
              <a:t>Professional Associations</a:t>
            </a:r>
          </a:p>
          <a:p>
            <a:pPr marL="514350" indent="-514350">
              <a:buClr>
                <a:srgbClr val="FF0066"/>
              </a:buClr>
              <a:buFont typeface="+mj-lt"/>
              <a:buAutoNum type="arabicPeriod"/>
            </a:pPr>
            <a:r>
              <a:rPr lang="en-GB" dirty="0"/>
              <a:t>National Commissioning Groups</a:t>
            </a:r>
          </a:p>
          <a:p>
            <a:pPr marL="514350" indent="-514350">
              <a:buClr>
                <a:srgbClr val="FF0066"/>
              </a:buClr>
              <a:buFont typeface="+mj-lt"/>
              <a:buAutoNum type="arabicPeriod"/>
            </a:pPr>
            <a:r>
              <a:rPr lang="en-GB" dirty="0"/>
              <a:t>Consultancy</a:t>
            </a:r>
          </a:p>
          <a:p>
            <a:pPr marL="514350" indent="-514350">
              <a:buClr>
                <a:srgbClr val="FF0066"/>
              </a:buClr>
              <a:buFont typeface="+mj-lt"/>
              <a:buAutoNum type="arabicPeriod"/>
            </a:pPr>
            <a:r>
              <a:rPr lang="en-GB" dirty="0"/>
              <a:t>Other</a:t>
            </a:r>
          </a:p>
          <a:p>
            <a:pPr marL="0" indent="0">
              <a:buClr>
                <a:srgbClr val="FF0066"/>
              </a:buCl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677957"/>
      </p:ext>
    </p:extLst>
  </p:cSld>
  <p:clrMapOvr>
    <a:masterClrMapping/>
  </p:clrMapOvr>
  <p:transition spd="med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5960" y="164026"/>
            <a:ext cx="9140082" cy="6529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471348"/>
      </p:ext>
    </p:extLst>
  </p:cSld>
  <p:clrMapOvr>
    <a:masterClrMapping/>
  </p:clrMapOvr>
  <p:transition spd="med"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78011"/>
            <a:ext cx="10515600" cy="922638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600" b="1" dirty="0">
                <a:solidFill>
                  <a:srgbClr val="002060"/>
                </a:solidFill>
              </a:rPr>
              <a:t>Activity Recording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63" y="157034"/>
            <a:ext cx="1204269" cy="9550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606" y="97618"/>
            <a:ext cx="2026508" cy="10803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476" y="337751"/>
            <a:ext cx="2366575" cy="774357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604911" y="2388972"/>
            <a:ext cx="10748889" cy="4316627"/>
          </a:xfrm>
        </p:spPr>
        <p:txBody>
          <a:bodyPr numCol="1">
            <a:normAutofit/>
          </a:bodyPr>
          <a:lstStyle/>
          <a:p>
            <a:pPr>
              <a:buClr>
                <a:srgbClr val="FF0066"/>
              </a:buClr>
            </a:pPr>
            <a:r>
              <a:rPr lang="en-GB" dirty="0"/>
              <a:t>Reviewed:</a:t>
            </a:r>
          </a:p>
          <a:p>
            <a:pPr lvl="1">
              <a:buClr>
                <a:srgbClr val="FF0066"/>
              </a:buClr>
            </a:pPr>
            <a:r>
              <a:rPr lang="en-GB" sz="2800" dirty="0"/>
              <a:t>Websites </a:t>
            </a:r>
          </a:p>
          <a:p>
            <a:pPr lvl="1">
              <a:buClr>
                <a:srgbClr val="FF0066"/>
              </a:buClr>
            </a:pPr>
            <a:r>
              <a:rPr lang="en-GB" sz="2800" dirty="0"/>
              <a:t>Annual reviews </a:t>
            </a:r>
          </a:p>
          <a:p>
            <a:pPr lvl="1">
              <a:buClr>
                <a:srgbClr val="FF0066"/>
              </a:buClr>
            </a:pPr>
            <a:r>
              <a:rPr lang="en-GB" sz="2800" dirty="0"/>
              <a:t>Strategic plans</a:t>
            </a:r>
          </a:p>
          <a:p>
            <a:pPr lvl="1">
              <a:buClr>
                <a:srgbClr val="FF0066"/>
              </a:buClr>
            </a:pPr>
            <a:r>
              <a:rPr lang="en-GB" sz="2800" dirty="0"/>
              <a:t>Meeting minutes</a:t>
            </a:r>
          </a:p>
          <a:p>
            <a:pPr lvl="1">
              <a:buClr>
                <a:srgbClr val="FF0066"/>
              </a:buClr>
            </a:pPr>
            <a:endParaRPr lang="en-GB" dirty="0"/>
          </a:p>
          <a:p>
            <a:pPr>
              <a:buClr>
                <a:srgbClr val="FF0066"/>
              </a:buClr>
            </a:pPr>
            <a:r>
              <a:rPr lang="en-GB" dirty="0"/>
              <a:t>Recorded patient-safety related activities. </a:t>
            </a:r>
          </a:p>
          <a:p>
            <a:pPr marL="0" indent="0">
              <a:buClr>
                <a:srgbClr val="FF0066"/>
              </a:buClr>
              <a:buNone/>
            </a:pPr>
            <a:endParaRPr lang="en-GB" dirty="0"/>
          </a:p>
          <a:p>
            <a:pPr>
              <a:buClr>
                <a:srgbClr val="FF0066"/>
              </a:buClr>
            </a:pPr>
            <a:r>
              <a:rPr lang="en-GB" dirty="0"/>
              <a:t>Created list of responsibilities.</a:t>
            </a:r>
          </a:p>
        </p:txBody>
      </p:sp>
    </p:spTree>
    <p:extLst>
      <p:ext uri="{BB962C8B-B14F-4D97-AF65-F5344CB8AC3E}">
        <p14:creationId xmlns:p14="http://schemas.microsoft.com/office/powerpoint/2010/main" val="2956176139"/>
      </p:ext>
    </p:extLst>
  </p:cSld>
  <p:clrMapOvr>
    <a:masterClrMapping/>
  </p:clrMapOvr>
  <p:transition spd="med">
    <p:pul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78011"/>
            <a:ext cx="10515600" cy="922638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600" b="1" dirty="0">
                <a:solidFill>
                  <a:srgbClr val="002060"/>
                </a:solidFill>
              </a:rPr>
              <a:t>Regulatory Activities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63" y="157034"/>
            <a:ext cx="1204269" cy="9550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606" y="97618"/>
            <a:ext cx="2026508" cy="10803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476" y="337751"/>
            <a:ext cx="2366575" cy="774357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0165" y="2388972"/>
            <a:ext cx="11496885" cy="4316627"/>
          </a:xfrm>
        </p:spPr>
        <p:txBody>
          <a:bodyPr numCol="2">
            <a:normAutofit fontScale="85000" lnSpcReduction="20000"/>
          </a:bodyPr>
          <a:lstStyle/>
          <a:p>
            <a:pPr marL="514350" indent="-514350">
              <a:buClr>
                <a:srgbClr val="FF0066"/>
              </a:buClr>
              <a:buFont typeface="+mj-lt"/>
              <a:buAutoNum type="arabicPeriod"/>
            </a:pPr>
            <a:r>
              <a:rPr lang="en-GB" dirty="0"/>
              <a:t>Set Standards</a:t>
            </a:r>
          </a:p>
          <a:p>
            <a:pPr marL="514350" indent="-514350">
              <a:buClr>
                <a:srgbClr val="FF0066"/>
              </a:buClr>
              <a:buFont typeface="+mj-lt"/>
              <a:buAutoNum type="arabicPeriod"/>
            </a:pPr>
            <a:r>
              <a:rPr lang="en-GB" dirty="0"/>
              <a:t>Register health care services/providers/professionals</a:t>
            </a:r>
          </a:p>
          <a:p>
            <a:pPr marL="514350" indent="-514350">
              <a:buClr>
                <a:srgbClr val="FF0066"/>
              </a:buClr>
              <a:buFont typeface="+mj-lt"/>
              <a:buAutoNum type="arabicPeriod"/>
            </a:pPr>
            <a:r>
              <a:rPr lang="en-GB" dirty="0"/>
              <a:t>Accreditation/Licensing/Revalidation</a:t>
            </a:r>
          </a:p>
          <a:p>
            <a:pPr marL="514350" indent="-514350">
              <a:buClr>
                <a:srgbClr val="FF0066"/>
              </a:buClr>
              <a:buFont typeface="+mj-lt"/>
              <a:buAutoNum type="arabicPeriod"/>
            </a:pPr>
            <a:r>
              <a:rPr lang="en-GB" dirty="0"/>
              <a:t>Policy provider</a:t>
            </a:r>
          </a:p>
          <a:p>
            <a:pPr marL="514350" indent="-514350">
              <a:buClr>
                <a:srgbClr val="FF0066"/>
              </a:buClr>
              <a:buFont typeface="+mj-lt"/>
              <a:buAutoNum type="arabicPeriod"/>
            </a:pPr>
            <a:r>
              <a:rPr lang="en-GB" dirty="0"/>
              <a:t>Monitor/ rate care services/professionals</a:t>
            </a:r>
          </a:p>
          <a:p>
            <a:pPr marL="514350" indent="-514350">
              <a:buClr>
                <a:srgbClr val="FF0066"/>
              </a:buClr>
              <a:buFont typeface="+mj-lt"/>
              <a:buAutoNum type="arabicPeriod"/>
            </a:pPr>
            <a:r>
              <a:rPr lang="en-GB" dirty="0"/>
              <a:t>Investigate</a:t>
            </a:r>
          </a:p>
          <a:p>
            <a:pPr marL="514350" indent="-514350">
              <a:buClr>
                <a:srgbClr val="FF0066"/>
              </a:buClr>
              <a:buFont typeface="+mj-lt"/>
              <a:buAutoNum type="arabicPeriod"/>
            </a:pPr>
            <a:r>
              <a:rPr lang="en-GB" dirty="0"/>
              <a:t>Inspect</a:t>
            </a:r>
          </a:p>
          <a:p>
            <a:pPr marL="514350" indent="-514350">
              <a:buClr>
                <a:srgbClr val="FF0066"/>
              </a:buClr>
              <a:buFont typeface="+mj-lt"/>
              <a:buAutoNum type="arabicPeriod"/>
            </a:pPr>
            <a:r>
              <a:rPr lang="en-GB" dirty="0"/>
              <a:t>Impose sanctions/fines/penalties</a:t>
            </a:r>
          </a:p>
          <a:p>
            <a:pPr marL="514350" indent="-514350">
              <a:buClr>
                <a:srgbClr val="FF0066"/>
              </a:buClr>
              <a:buFont typeface="+mj-lt"/>
              <a:buAutoNum type="arabicPeriod"/>
            </a:pPr>
            <a:endParaRPr lang="en-GB" dirty="0"/>
          </a:p>
          <a:p>
            <a:pPr marL="514350" indent="-514350">
              <a:buClr>
                <a:srgbClr val="FF0066"/>
              </a:buClr>
              <a:buFont typeface="+mj-lt"/>
              <a:buAutoNum type="arabicPeriod"/>
            </a:pPr>
            <a:endParaRPr lang="en-GB" dirty="0"/>
          </a:p>
          <a:p>
            <a:pPr marL="514350" indent="-514350">
              <a:buClr>
                <a:srgbClr val="FF0066"/>
              </a:buClr>
              <a:buFont typeface="+mj-lt"/>
              <a:buAutoNum type="arabicPeriod"/>
            </a:pPr>
            <a:r>
              <a:rPr lang="en-GB" dirty="0"/>
              <a:t>Quality improvement</a:t>
            </a:r>
          </a:p>
          <a:p>
            <a:pPr marL="514350" indent="-514350">
              <a:buClr>
                <a:srgbClr val="FF0066"/>
              </a:buClr>
              <a:buFont typeface="+mj-lt"/>
              <a:buAutoNum type="arabicPeriod"/>
            </a:pPr>
            <a:r>
              <a:rPr lang="en-GB" dirty="0"/>
              <a:t>Collect and analyse data and share data and information with other organisations</a:t>
            </a:r>
          </a:p>
          <a:p>
            <a:pPr marL="514350" indent="-514350">
              <a:buClr>
                <a:srgbClr val="FF0066"/>
              </a:buClr>
              <a:buFont typeface="+mj-lt"/>
              <a:buAutoNum type="arabicPeriod"/>
            </a:pPr>
            <a:r>
              <a:rPr lang="en-GB" dirty="0"/>
              <a:t>Advice and support the public</a:t>
            </a:r>
          </a:p>
          <a:p>
            <a:pPr marL="514350" indent="-514350">
              <a:buClr>
                <a:srgbClr val="FF0066"/>
              </a:buClr>
              <a:buFont typeface="+mj-lt"/>
              <a:buAutoNum type="arabicPeriod"/>
            </a:pPr>
            <a:r>
              <a:rPr lang="en-GB" dirty="0"/>
              <a:t>Advice and support health care providers/ other regulators or DH</a:t>
            </a:r>
          </a:p>
          <a:p>
            <a:pPr marL="514350" indent="-514350">
              <a:buClr>
                <a:srgbClr val="FF0066"/>
              </a:buClr>
              <a:buFont typeface="+mj-lt"/>
              <a:buAutoNum type="arabicPeriod"/>
            </a:pPr>
            <a:r>
              <a:rPr lang="en-GB" dirty="0"/>
              <a:t>Representation/ Advocacy/Promotion</a:t>
            </a:r>
          </a:p>
          <a:p>
            <a:pPr marL="514350" indent="-514350">
              <a:buClr>
                <a:srgbClr val="FF0066"/>
              </a:buClr>
              <a:buFont typeface="+mj-lt"/>
              <a:buAutoNum type="arabicPeriod"/>
            </a:pPr>
            <a:r>
              <a:rPr lang="en-GB" dirty="0"/>
              <a:t>Professional development/ Education and Training</a:t>
            </a:r>
          </a:p>
          <a:p>
            <a:pPr marL="514350" indent="-514350">
              <a:buClr>
                <a:srgbClr val="FF0066"/>
              </a:buClr>
              <a:buFont typeface="+mj-lt"/>
              <a:buAutoNum type="arabicPeriod"/>
            </a:pPr>
            <a:r>
              <a:rPr lang="en-GB" dirty="0"/>
              <a:t>Research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9496300"/>
      </p:ext>
    </p:extLst>
  </p:cSld>
  <p:clrMapOvr>
    <a:masterClrMapping/>
  </p:clrMapOvr>
  <p:transition spd="med">
    <p:pull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78011"/>
            <a:ext cx="10515600" cy="922638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600" b="1" dirty="0">
                <a:solidFill>
                  <a:srgbClr val="002060"/>
                </a:solidFill>
              </a:rPr>
              <a:t>Regulatory Activities- Example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63" y="157034"/>
            <a:ext cx="1204269" cy="9550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606" y="97618"/>
            <a:ext cx="2026508" cy="10803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476" y="337751"/>
            <a:ext cx="2366575" cy="774357"/>
          </a:xfrm>
          <a:prstGeom prst="rect">
            <a:avLst/>
          </a:prstGeom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425205"/>
              </p:ext>
            </p:extLst>
          </p:nvPr>
        </p:nvGraphicFramePr>
        <p:xfrm>
          <a:off x="609014" y="2258404"/>
          <a:ext cx="10973972" cy="4356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3224975828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80161"/>
            <a:ext cx="9144000" cy="1097280"/>
          </a:xfrm>
        </p:spPr>
        <p:txBody>
          <a:bodyPr>
            <a:normAutofit/>
          </a:bodyPr>
          <a:lstStyle/>
          <a:p>
            <a:r>
              <a:rPr lang="en-GB" sz="5900" b="1" dirty="0">
                <a:solidFill>
                  <a:srgbClr val="002060"/>
                </a:solidFill>
              </a:rPr>
              <a:t>Agenda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0432" y="3433026"/>
            <a:ext cx="9144000" cy="2292525"/>
          </a:xfrm>
        </p:spPr>
        <p:txBody>
          <a:bodyPr>
            <a:normAutofit/>
          </a:bodyPr>
          <a:lstStyle/>
          <a:p>
            <a:pPr marL="342900" indent="-342900" algn="l">
              <a:buClr>
                <a:srgbClr val="FF0066"/>
              </a:buClr>
              <a:buFont typeface="Arial" panose="020B0604020202020204" pitchFamily="34" charset="0"/>
              <a:buChar char="•"/>
            </a:pPr>
            <a:r>
              <a:rPr lang="en-GB" dirty="0"/>
              <a:t>Overview </a:t>
            </a:r>
          </a:p>
          <a:p>
            <a:pPr marL="342900" indent="-342900" algn="l">
              <a:buClr>
                <a:srgbClr val="FF0066"/>
              </a:buClr>
              <a:buFont typeface="Arial" panose="020B0604020202020204" pitchFamily="34" charset="0"/>
              <a:buChar char="•"/>
            </a:pPr>
            <a:r>
              <a:rPr lang="en-GB" dirty="0"/>
              <a:t>Background/ Aims</a:t>
            </a:r>
          </a:p>
          <a:p>
            <a:pPr marL="342900" indent="-342900" algn="l">
              <a:buClr>
                <a:srgbClr val="FF0066"/>
              </a:buClr>
              <a:buFont typeface="Arial" panose="020B0604020202020204" pitchFamily="34" charset="0"/>
              <a:buChar char="•"/>
            </a:pPr>
            <a:r>
              <a:rPr lang="en-GB" dirty="0"/>
              <a:t>Mapping the regulatory landscape</a:t>
            </a:r>
          </a:p>
          <a:p>
            <a:pPr marL="342900" indent="-342900" algn="l">
              <a:buClr>
                <a:srgbClr val="FF0066"/>
              </a:buClr>
              <a:buFont typeface="Arial" panose="020B0604020202020204" pitchFamily="34" charset="0"/>
              <a:buChar char="•"/>
            </a:pPr>
            <a:r>
              <a:rPr lang="en-GB" dirty="0"/>
              <a:t>Reflexions</a:t>
            </a:r>
          </a:p>
          <a:p>
            <a:pPr marL="342900" indent="-342900" algn="l">
              <a:buClr>
                <a:srgbClr val="FF0066"/>
              </a:buClr>
              <a:buFont typeface="Arial" panose="020B0604020202020204" pitchFamily="34" charset="0"/>
              <a:buChar char="•"/>
            </a:pPr>
            <a:r>
              <a:rPr lang="en-GB" dirty="0"/>
              <a:t>Summary</a:t>
            </a:r>
          </a:p>
          <a:p>
            <a:pPr algn="l">
              <a:buClr>
                <a:srgbClr val="FF0066"/>
              </a:buClr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63" y="157034"/>
            <a:ext cx="1204269" cy="9550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606" y="97618"/>
            <a:ext cx="2026508" cy="1080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2368" y="337751"/>
            <a:ext cx="2366575" cy="77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89411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78011"/>
            <a:ext cx="10515600" cy="354226"/>
          </a:xfrm>
        </p:spPr>
        <p:txBody>
          <a:bodyPr>
            <a:noAutofit/>
          </a:bodyPr>
          <a:lstStyle/>
          <a:p>
            <a:pPr algn="ctr"/>
            <a:r>
              <a:rPr lang="en-GB" sz="3200" b="1" dirty="0">
                <a:solidFill>
                  <a:srgbClr val="002060"/>
                </a:solidFill>
              </a:rPr>
              <a:t>Patterns of regulatory activity: Services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63" y="157034"/>
            <a:ext cx="1204269" cy="9550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606" y="97618"/>
            <a:ext cx="2026508" cy="10803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476" y="337751"/>
            <a:ext cx="2366575" cy="774357"/>
          </a:xfrm>
          <a:prstGeom prst="rect">
            <a:avLst/>
          </a:prstGeom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5210813"/>
              </p:ext>
            </p:extLst>
          </p:nvPr>
        </p:nvGraphicFramePr>
        <p:xfrm>
          <a:off x="196161" y="1825626"/>
          <a:ext cx="11750893" cy="49123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5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36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9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9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9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9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9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93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91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884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909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393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8076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9869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9912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74078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898041"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</a:rPr>
                        <a:t>Standards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</a:rPr>
                        <a:t>Register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</a:rPr>
                        <a:t>Accredit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</a:rPr>
                        <a:t>Policy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</a:rPr>
                        <a:t>Monitor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</a:rPr>
                        <a:t>Investigate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</a:rPr>
                        <a:t>Inspect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</a:rPr>
                        <a:t>Sanctions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</a:rPr>
                        <a:t>QI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</a:rPr>
                        <a:t>Data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</a:rPr>
                        <a:t>Public support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</a:rPr>
                        <a:t>Advisor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</a:rPr>
                        <a:t>Advocacy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</a:rPr>
                        <a:t>Training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</a:rPr>
                        <a:t>Research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0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CQC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0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NHS </a:t>
                      </a:r>
                      <a:r>
                        <a:rPr lang="en-GB" sz="1400" b="1" dirty="0" err="1">
                          <a:solidFill>
                            <a:schemeClr val="tx1"/>
                          </a:solidFill>
                          <a:effectLst/>
                        </a:rPr>
                        <a:t>Impr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GB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endParaRPr lang="en-GB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endParaRPr lang="en-GB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endParaRPr lang="en-GB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0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UKAS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6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HFEA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endParaRPr lang="en-GB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endParaRPr lang="en-GB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endParaRPr lang="en-GB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endParaRPr lang="en-GB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12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HSE</a:t>
                      </a:r>
                      <a:endParaRPr lang="en-GB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6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IBMS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GB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endParaRPr lang="en-GB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endParaRPr lang="en-GB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endParaRPr lang="en-GB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endParaRPr lang="en-GB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endParaRPr lang="en-GB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endParaRPr lang="en-GB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endParaRPr lang="en-GB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endParaRPr lang="en-GB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6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EA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12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NHSLA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GB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endParaRPr lang="en-GB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endParaRPr lang="en-GB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endParaRPr lang="en-GB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endParaRPr lang="en-GB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endParaRPr lang="en-GB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endParaRPr lang="en-GB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6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Coroners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6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Police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GB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endParaRPr lang="en-GB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endParaRPr lang="en-GB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endParaRPr lang="en-GB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endParaRPr lang="en-GB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endParaRPr lang="en-GB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endParaRPr lang="en-GB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endParaRPr lang="en-GB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endParaRPr lang="en-GB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endParaRPr lang="en-GB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b="1" dirty="0">
                          <a:solidFill>
                            <a:schemeClr val="tx1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3063" marR="63063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3995464"/>
      </p:ext>
    </p:extLst>
  </p:cSld>
  <p:clrMapOvr>
    <a:masterClrMapping/>
  </p:clrMapOvr>
  <p:transition spd="med">
    <p:pull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65" y="1178011"/>
            <a:ext cx="12134335" cy="1622854"/>
          </a:xfrm>
        </p:spPr>
        <p:txBody>
          <a:bodyPr>
            <a:noAutofit/>
          </a:bodyPr>
          <a:lstStyle/>
          <a:p>
            <a:pPr algn="ctr"/>
            <a:r>
              <a:rPr lang="en-GB" sz="5900" b="1" dirty="0">
                <a:solidFill>
                  <a:srgbClr val="002060"/>
                </a:solidFill>
              </a:rPr>
              <a:t>Impact of regulation on Trust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6162" y="3155091"/>
            <a:ext cx="11873917" cy="3527063"/>
          </a:xfrm>
        </p:spPr>
        <p:txBody>
          <a:bodyPr numCol="2">
            <a:normAutofit fontScale="70000" lnSpcReduction="20000"/>
          </a:bodyPr>
          <a:lstStyle/>
          <a:p>
            <a:pPr marL="514350" lvl="0" indent="-514350">
              <a:buClr>
                <a:srgbClr val="FF0066"/>
              </a:buClr>
              <a:buFont typeface="+mj-lt"/>
              <a:buAutoNum type="arabicPeriod"/>
            </a:pPr>
            <a:r>
              <a:rPr lang="en-GB" sz="2600" dirty="0"/>
              <a:t>Clinical Pathology Accreditation UK (CPA)</a:t>
            </a:r>
          </a:p>
          <a:p>
            <a:pPr marL="514350" lvl="0" indent="-514350">
              <a:buClr>
                <a:srgbClr val="FF0066"/>
              </a:buClr>
              <a:buFont typeface="+mj-lt"/>
              <a:buAutoNum type="arabicPeriod"/>
            </a:pPr>
            <a:r>
              <a:rPr lang="en-GB" sz="2600" dirty="0"/>
              <a:t>QARC</a:t>
            </a:r>
          </a:p>
          <a:p>
            <a:pPr marL="514350" lvl="0" indent="-514350">
              <a:buClr>
                <a:srgbClr val="FF0066"/>
              </a:buClr>
              <a:buFont typeface="+mj-lt"/>
              <a:buAutoNum type="arabicPeriod"/>
            </a:pPr>
            <a:r>
              <a:rPr lang="en-GB" sz="2600" dirty="0"/>
              <a:t>NHSLA Clinical Negligence Scheme</a:t>
            </a:r>
          </a:p>
          <a:p>
            <a:pPr marL="514350" lvl="0" indent="-514350">
              <a:buClr>
                <a:srgbClr val="FF0066"/>
              </a:buClr>
              <a:buFont typeface="+mj-lt"/>
              <a:buAutoNum type="arabicPeriod"/>
            </a:pPr>
            <a:r>
              <a:rPr lang="en-GB" sz="2600" dirty="0"/>
              <a:t>ISO</a:t>
            </a:r>
          </a:p>
          <a:p>
            <a:pPr marL="514350" lvl="0" indent="-514350">
              <a:buClr>
                <a:srgbClr val="FF0066"/>
              </a:buClr>
              <a:buFont typeface="+mj-lt"/>
              <a:buAutoNum type="arabicPeriod"/>
            </a:pPr>
            <a:r>
              <a:rPr lang="en-GB" sz="2600" dirty="0"/>
              <a:t>HFEA</a:t>
            </a:r>
          </a:p>
          <a:p>
            <a:pPr marL="514350" lvl="0" indent="-514350">
              <a:buClr>
                <a:srgbClr val="FF0066"/>
              </a:buClr>
              <a:buFont typeface="+mj-lt"/>
              <a:buAutoNum type="arabicPeriod"/>
            </a:pPr>
            <a:r>
              <a:rPr lang="en-GB" sz="2600" dirty="0"/>
              <a:t>Environment Agency</a:t>
            </a:r>
          </a:p>
          <a:p>
            <a:pPr marL="514350" lvl="0" indent="-514350">
              <a:buClr>
                <a:srgbClr val="FF0066"/>
              </a:buClr>
              <a:buFont typeface="+mj-lt"/>
              <a:buAutoNum type="arabicPeriod"/>
            </a:pPr>
            <a:r>
              <a:rPr lang="en-GB" sz="2600" dirty="0"/>
              <a:t>Connecting for Health</a:t>
            </a:r>
          </a:p>
          <a:p>
            <a:pPr marL="514350" lvl="0" indent="-514350">
              <a:buClr>
                <a:srgbClr val="FF0066"/>
              </a:buClr>
              <a:buFont typeface="+mj-lt"/>
              <a:buAutoNum type="arabicPeriod"/>
            </a:pPr>
            <a:r>
              <a:rPr lang="en-GB" sz="2600" dirty="0"/>
              <a:t>Cancer Peer Review</a:t>
            </a:r>
          </a:p>
          <a:p>
            <a:pPr marL="514350" lvl="0" indent="-514350">
              <a:buClr>
                <a:srgbClr val="FF0066"/>
              </a:buClr>
              <a:buFont typeface="+mj-lt"/>
              <a:buAutoNum type="arabicPeriod"/>
            </a:pPr>
            <a:r>
              <a:rPr lang="en-GB" sz="2600" dirty="0"/>
              <a:t>HTA</a:t>
            </a:r>
          </a:p>
          <a:p>
            <a:pPr marL="514350" lvl="0" indent="-514350">
              <a:buClr>
                <a:srgbClr val="FF0066"/>
              </a:buClr>
              <a:buFont typeface="+mj-lt"/>
              <a:buAutoNum type="arabicPeriod"/>
            </a:pPr>
            <a:r>
              <a:rPr lang="en-GB" sz="2600" dirty="0"/>
              <a:t>Regulatory Reform (Fire Safety)</a:t>
            </a:r>
          </a:p>
          <a:p>
            <a:pPr marL="514350" lvl="0" indent="-514350">
              <a:buClr>
                <a:srgbClr val="FF0066"/>
              </a:buClr>
              <a:buFont typeface="+mj-lt"/>
              <a:buAutoNum type="arabicPeriod"/>
            </a:pPr>
            <a:endParaRPr lang="en-GB" sz="2600" dirty="0"/>
          </a:p>
          <a:p>
            <a:pPr marL="514350" lvl="0" indent="-514350">
              <a:buClr>
                <a:srgbClr val="FF0066"/>
              </a:buClr>
              <a:buFont typeface="+mj-lt"/>
              <a:buAutoNum type="arabicPeriod"/>
            </a:pPr>
            <a:r>
              <a:rPr lang="en-GB" sz="2600" dirty="0"/>
              <a:t>Joint Accreditation Committee</a:t>
            </a:r>
          </a:p>
          <a:p>
            <a:pPr marL="514350" lvl="0" indent="-514350">
              <a:buClr>
                <a:srgbClr val="FF0066"/>
              </a:buClr>
              <a:buFont typeface="+mj-lt"/>
              <a:buAutoNum type="arabicPeriod"/>
            </a:pPr>
            <a:r>
              <a:rPr lang="en-GB" sz="2600" dirty="0"/>
              <a:t>JobCentrePlus</a:t>
            </a:r>
          </a:p>
          <a:p>
            <a:pPr marL="514350" lvl="0" indent="-514350">
              <a:buClr>
                <a:srgbClr val="FF0066"/>
              </a:buClr>
              <a:buFont typeface="+mj-lt"/>
              <a:buAutoNum type="arabicPeriod"/>
            </a:pPr>
            <a:r>
              <a:rPr lang="en-GB" sz="2600" dirty="0"/>
              <a:t>General Dental Council</a:t>
            </a:r>
          </a:p>
          <a:p>
            <a:pPr marL="514350" lvl="0" indent="-514350">
              <a:buClr>
                <a:srgbClr val="FF0066"/>
              </a:buClr>
              <a:buFont typeface="+mj-lt"/>
              <a:buAutoNum type="arabicPeriod"/>
            </a:pPr>
            <a:r>
              <a:rPr lang="en-GB" sz="2600" dirty="0"/>
              <a:t>Human Tissue Authority</a:t>
            </a:r>
          </a:p>
          <a:p>
            <a:pPr marL="514350" lvl="0" indent="-514350">
              <a:buClr>
                <a:srgbClr val="FF0066"/>
              </a:buClr>
              <a:buFont typeface="+mj-lt"/>
              <a:buAutoNum type="arabicPeriod"/>
            </a:pPr>
            <a:r>
              <a:rPr lang="en-GB" sz="2600" dirty="0"/>
              <a:t>IQIPS</a:t>
            </a:r>
          </a:p>
          <a:p>
            <a:pPr marL="514350" lvl="0" indent="-514350">
              <a:buClr>
                <a:srgbClr val="FF0066"/>
              </a:buClr>
              <a:buFont typeface="+mj-lt"/>
              <a:buAutoNum type="arabicPeriod"/>
            </a:pPr>
            <a:r>
              <a:rPr lang="en-GB" sz="2600" dirty="0"/>
              <a:t>SEL Cardiac Stroke Network</a:t>
            </a:r>
          </a:p>
          <a:p>
            <a:pPr marL="514350" lvl="0" indent="-514350">
              <a:buClr>
                <a:srgbClr val="FF0066"/>
              </a:buClr>
              <a:buFont typeface="+mj-lt"/>
              <a:buAutoNum type="arabicPeriod"/>
            </a:pPr>
            <a:r>
              <a:rPr lang="en-GB" sz="2600" dirty="0"/>
              <a:t>CQC</a:t>
            </a:r>
          </a:p>
          <a:p>
            <a:pPr marL="514350" lvl="0" indent="-514350">
              <a:buClr>
                <a:srgbClr val="FF0066"/>
              </a:buClr>
              <a:buFont typeface="+mj-lt"/>
              <a:buAutoNum type="arabicPeriod"/>
            </a:pPr>
            <a:r>
              <a:rPr lang="en-GB" sz="2600" dirty="0"/>
              <a:t>OFSTED</a:t>
            </a:r>
          </a:p>
          <a:p>
            <a:pPr marL="514350" lvl="0" indent="-514350">
              <a:buClr>
                <a:srgbClr val="FF0066"/>
              </a:buClr>
              <a:buFont typeface="+mj-lt"/>
              <a:buAutoNum type="arabicPeriod"/>
            </a:pPr>
            <a:r>
              <a:rPr lang="en-GB" sz="2600" dirty="0"/>
              <a:t>MHRA</a:t>
            </a:r>
          </a:p>
          <a:p>
            <a:pPr marL="514350" lvl="0" indent="-514350">
              <a:buClr>
                <a:srgbClr val="FF0066"/>
              </a:buClr>
              <a:buFont typeface="+mj-lt"/>
              <a:buAutoNum type="arabicPeriod"/>
            </a:pPr>
            <a:r>
              <a:rPr lang="en-GB" sz="2600" dirty="0"/>
              <a:t>London Health Programme</a:t>
            </a:r>
          </a:p>
          <a:p>
            <a:pPr>
              <a:buClr>
                <a:srgbClr val="FF0066"/>
              </a:buClr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63" y="157034"/>
            <a:ext cx="1204269" cy="9550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606" y="97618"/>
            <a:ext cx="2026508" cy="10803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476" y="337751"/>
            <a:ext cx="2366575" cy="77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559084"/>
      </p:ext>
    </p:extLst>
  </p:cSld>
  <p:clrMapOvr>
    <a:masterClrMapping/>
  </p:clrMapOvr>
  <p:transition spd="med">
    <p:pull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65" y="1375718"/>
            <a:ext cx="12134335" cy="823785"/>
          </a:xfrm>
        </p:spPr>
        <p:txBody>
          <a:bodyPr>
            <a:noAutofit/>
          </a:bodyPr>
          <a:lstStyle/>
          <a:p>
            <a:pPr algn="ctr"/>
            <a:r>
              <a:rPr lang="en-GB" sz="5900" b="1" dirty="0">
                <a:solidFill>
                  <a:srgbClr val="002060"/>
                </a:solidFill>
              </a:rPr>
              <a:t>Regulator's perspective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95422" y="2562897"/>
            <a:ext cx="11651629" cy="4119258"/>
          </a:xfrm>
        </p:spPr>
        <p:txBody>
          <a:bodyPr numCol="1">
            <a:normAutofit/>
          </a:bodyPr>
          <a:lstStyle/>
          <a:p>
            <a:pPr>
              <a:buClr>
                <a:srgbClr val="FF0066"/>
              </a:buClr>
            </a:pPr>
            <a:endParaRPr lang="en-GB" sz="2400" dirty="0"/>
          </a:p>
          <a:p>
            <a:pPr>
              <a:buClr>
                <a:srgbClr val="FF0066"/>
              </a:buClr>
            </a:pPr>
            <a:r>
              <a:rPr lang="en-GB" sz="2400" dirty="0"/>
              <a:t>CQC Memorandum of Understanding Agreement (MoU): 26</a:t>
            </a:r>
          </a:p>
          <a:p>
            <a:pPr marL="0" indent="0">
              <a:buClr>
                <a:srgbClr val="FF0066"/>
              </a:buClr>
              <a:buNone/>
            </a:pPr>
            <a:endParaRPr lang="en-GB" sz="2400" dirty="0"/>
          </a:p>
          <a:p>
            <a:pPr>
              <a:buClr>
                <a:srgbClr val="FF0066"/>
              </a:buClr>
            </a:pPr>
            <a:r>
              <a:rPr lang="en-GB" sz="2400" dirty="0"/>
              <a:t>CQC Joint Working Protocol (JWP): 6 </a:t>
            </a:r>
          </a:p>
          <a:p>
            <a:pPr marL="0" indent="0">
              <a:buClr>
                <a:srgbClr val="FF0066"/>
              </a:buClr>
              <a:buNone/>
            </a:pPr>
            <a:endParaRPr lang="en-GB" sz="2400" dirty="0"/>
          </a:p>
          <a:p>
            <a:pPr>
              <a:buClr>
                <a:srgbClr val="FF0066"/>
              </a:buClr>
            </a:pPr>
            <a:r>
              <a:rPr lang="en-GB" sz="2400" dirty="0"/>
              <a:t>CQC Information Sharing Agreement (ISA): 19</a:t>
            </a:r>
          </a:p>
          <a:p>
            <a:pPr>
              <a:buClr>
                <a:srgbClr val="FF0066"/>
              </a:buClr>
            </a:pPr>
            <a:endParaRPr lang="en-GB" sz="2400" dirty="0"/>
          </a:p>
          <a:p>
            <a:pPr>
              <a:buClr>
                <a:srgbClr val="FF0066"/>
              </a:buClr>
            </a:pPr>
            <a:r>
              <a:rPr lang="en-GB" sz="2400" dirty="0"/>
              <a:t>Total: 51</a:t>
            </a:r>
          </a:p>
          <a:p>
            <a:pPr lvl="1">
              <a:buClr>
                <a:srgbClr val="FF0066"/>
              </a:buClr>
            </a:pPr>
            <a:endParaRPr lang="en-GB" sz="2000" dirty="0"/>
          </a:p>
          <a:p>
            <a:pPr>
              <a:buClr>
                <a:srgbClr val="FF0066"/>
              </a:buClr>
            </a:pPr>
            <a:endParaRPr lang="en-GB" sz="2400" dirty="0"/>
          </a:p>
          <a:p>
            <a:pPr>
              <a:buClr>
                <a:srgbClr val="FF0066"/>
              </a:buClr>
            </a:pPr>
            <a:endParaRPr lang="en-GB" b="1" dirty="0">
              <a:solidFill>
                <a:srgbClr val="002060"/>
              </a:solidFill>
            </a:endParaRPr>
          </a:p>
          <a:p>
            <a:pPr>
              <a:buClr>
                <a:srgbClr val="FF0066"/>
              </a:buClr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63" y="157034"/>
            <a:ext cx="1204269" cy="9550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606" y="97618"/>
            <a:ext cx="2026508" cy="10803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476" y="337751"/>
            <a:ext cx="2366575" cy="77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14167"/>
      </p:ext>
    </p:extLst>
  </p:cSld>
  <p:clrMapOvr>
    <a:masterClrMapping/>
  </p:clrMapOvr>
  <p:transition spd="med">
    <p:pull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35677"/>
            <a:ext cx="10515600" cy="1499286"/>
          </a:xfrm>
        </p:spPr>
        <p:txBody>
          <a:bodyPr>
            <a:normAutofit/>
          </a:bodyPr>
          <a:lstStyle/>
          <a:p>
            <a:pPr algn="ctr"/>
            <a:r>
              <a:rPr lang="en-GB" sz="5900" b="1" dirty="0">
                <a:solidFill>
                  <a:srgbClr val="002060"/>
                </a:solidFill>
              </a:rPr>
              <a:t>Reflections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51692" y="3111750"/>
            <a:ext cx="11437033" cy="3359388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  <a:buClr>
                <a:srgbClr val="FF0066"/>
              </a:buClr>
            </a:pPr>
            <a:r>
              <a:rPr lang="en-GB" dirty="0"/>
              <a:t>Accessing information from 400+ websites.</a:t>
            </a:r>
          </a:p>
          <a:p>
            <a:pPr lvl="1">
              <a:lnSpc>
                <a:spcPct val="150000"/>
              </a:lnSpc>
              <a:buClr>
                <a:srgbClr val="FF0066"/>
              </a:buClr>
            </a:pPr>
            <a:r>
              <a:rPr lang="en-GB" dirty="0"/>
              <a:t>Keeping up with changes in landscape.</a:t>
            </a:r>
          </a:p>
          <a:p>
            <a:pPr lvl="1">
              <a:lnSpc>
                <a:spcPct val="150000"/>
              </a:lnSpc>
              <a:buClr>
                <a:srgbClr val="FF0066"/>
              </a:buClr>
            </a:pPr>
            <a:r>
              <a:rPr lang="en-GB" dirty="0"/>
              <a:t>Distinguishing patient safety regulation activities.</a:t>
            </a:r>
          </a:p>
          <a:p>
            <a:pPr lvl="1">
              <a:lnSpc>
                <a:spcPct val="150000"/>
              </a:lnSpc>
              <a:buClr>
                <a:srgbClr val="FF0066"/>
              </a:buClr>
            </a:pPr>
            <a:r>
              <a:rPr lang="en-GB" dirty="0"/>
              <a:t>Classifying regulatory actors who do not consider themselves as ‘regulator’.</a:t>
            </a:r>
          </a:p>
          <a:p>
            <a:pPr lvl="1">
              <a:lnSpc>
                <a:spcPct val="150000"/>
              </a:lnSpc>
              <a:buClr>
                <a:srgbClr val="FF0066"/>
              </a:buClr>
            </a:pPr>
            <a:r>
              <a:rPr lang="en-GB" dirty="0"/>
              <a:t>Developing an effective data collection template.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63" y="157034"/>
            <a:ext cx="1204269" cy="9550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606" y="97618"/>
            <a:ext cx="2026508" cy="10803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476" y="337751"/>
            <a:ext cx="2366575" cy="77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67403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35677"/>
            <a:ext cx="10515600" cy="1499286"/>
          </a:xfrm>
        </p:spPr>
        <p:txBody>
          <a:bodyPr>
            <a:normAutofit/>
          </a:bodyPr>
          <a:lstStyle/>
          <a:p>
            <a:pPr algn="ctr"/>
            <a:r>
              <a:rPr lang="en-GB" sz="5900" b="1" dirty="0">
                <a:solidFill>
                  <a:srgbClr val="002060"/>
                </a:solidFill>
              </a:rPr>
              <a:t>Summary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77483" y="3199195"/>
            <a:ext cx="11437033" cy="338448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Clr>
                <a:srgbClr val="FF0066"/>
              </a:buClr>
            </a:pPr>
            <a:r>
              <a:rPr lang="en-GB" sz="2400" dirty="0"/>
              <a:t>Listed and classified regulatory agencies/actors in healthcare.</a:t>
            </a:r>
          </a:p>
          <a:p>
            <a:pPr>
              <a:lnSpc>
                <a:spcPct val="150000"/>
              </a:lnSpc>
              <a:buClr>
                <a:srgbClr val="FF0066"/>
              </a:buClr>
            </a:pPr>
            <a:r>
              <a:rPr lang="en-GB" sz="2400" dirty="0"/>
              <a:t>Monitored patient safety related functions.</a:t>
            </a:r>
          </a:p>
          <a:p>
            <a:pPr>
              <a:lnSpc>
                <a:spcPct val="150000"/>
              </a:lnSpc>
              <a:buClr>
                <a:srgbClr val="FF0066"/>
              </a:buClr>
            </a:pPr>
            <a:r>
              <a:rPr lang="en-GB" sz="2400" dirty="0"/>
              <a:t>Illustrated activity patterns/ areas of overlap.</a:t>
            </a:r>
          </a:p>
          <a:p>
            <a:pPr>
              <a:lnSpc>
                <a:spcPct val="150000"/>
              </a:lnSpc>
              <a:buClr>
                <a:srgbClr val="FF0066"/>
              </a:buClr>
            </a:pPr>
            <a:r>
              <a:rPr lang="en-GB" sz="2400" dirty="0"/>
              <a:t>Highly complex area with various actors involved.</a:t>
            </a:r>
          </a:p>
          <a:p>
            <a:pPr>
              <a:lnSpc>
                <a:spcPct val="150000"/>
              </a:lnSpc>
              <a:buClr>
                <a:srgbClr val="FF0066"/>
              </a:buClr>
            </a:pPr>
            <a:r>
              <a:rPr lang="en-GB" sz="2400" dirty="0"/>
              <a:t>Further insights into the impact of regulation in healthcare from case studies.</a:t>
            </a:r>
          </a:p>
          <a:p>
            <a:pPr>
              <a:buClr>
                <a:srgbClr val="FF0066"/>
              </a:buClr>
            </a:pPr>
            <a:endParaRPr lang="en-GB" sz="2400" dirty="0"/>
          </a:p>
          <a:p>
            <a:pPr>
              <a:buClr>
                <a:srgbClr val="FF0066"/>
              </a:buClr>
            </a:pP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63" y="157034"/>
            <a:ext cx="1204269" cy="9550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606" y="97618"/>
            <a:ext cx="2026508" cy="10803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476" y="337751"/>
            <a:ext cx="2366575" cy="77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256274"/>
      </p:ext>
    </p:extLst>
  </p:cSld>
  <p:clrMapOvr>
    <a:masterClrMapping/>
  </p:clrMapOvr>
  <p:transition spd="med">
    <p:pull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63" y="157034"/>
            <a:ext cx="1204269" cy="9550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606" y="97618"/>
            <a:ext cx="2026508" cy="10803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476" y="337751"/>
            <a:ext cx="2366575" cy="77435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38622" y="5983204"/>
            <a:ext cx="6063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00FF"/>
                </a:solidFill>
              </a:rPr>
              <a:t>eirini-oikonomou@psy.ox.ac.uk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4050" y="1688123"/>
            <a:ext cx="7076426" cy="3715720"/>
          </a:xfrm>
        </p:spPr>
      </p:pic>
    </p:spTree>
    <p:extLst>
      <p:ext uri="{BB962C8B-B14F-4D97-AF65-F5344CB8AC3E}">
        <p14:creationId xmlns:p14="http://schemas.microsoft.com/office/powerpoint/2010/main" val="2286372587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68628"/>
            <a:ext cx="9144000" cy="1103869"/>
          </a:xfrm>
        </p:spPr>
        <p:txBody>
          <a:bodyPr>
            <a:normAutofit/>
          </a:bodyPr>
          <a:lstStyle/>
          <a:p>
            <a:r>
              <a:rPr lang="en-GB" sz="5900" b="1" dirty="0">
                <a:solidFill>
                  <a:srgbClr val="002060"/>
                </a:solidFill>
              </a:rPr>
              <a:t>Background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6437" y="2983618"/>
            <a:ext cx="11183815" cy="338904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</a:endParaRPr>
          </a:p>
          <a:p>
            <a:pPr marL="342900" indent="-342900" algn="l">
              <a:buClr>
                <a:srgbClr val="FF0066"/>
              </a:buClr>
              <a:buFont typeface="Arial" panose="020B0604020202020204" pitchFamily="34" charset="0"/>
              <a:buChar char="•"/>
            </a:pPr>
            <a:r>
              <a:rPr lang="en-GB" dirty="0"/>
              <a:t>Healthcare Regulation first appeared in 1421. </a:t>
            </a:r>
          </a:p>
          <a:p>
            <a:pPr marL="342900" indent="-342900" algn="l">
              <a:buClr>
                <a:srgbClr val="FF0066"/>
              </a:buClr>
              <a:buFont typeface="Arial" panose="020B0604020202020204" pitchFamily="34" charset="0"/>
              <a:buChar char="•"/>
            </a:pPr>
            <a:r>
              <a:rPr lang="en-GB" dirty="0"/>
              <a:t>NHS Trusts accountable to several organisations.</a:t>
            </a:r>
          </a:p>
          <a:p>
            <a:pPr marL="342900" indent="-342900" algn="l">
              <a:buClr>
                <a:srgbClr val="FF0066"/>
              </a:buClr>
              <a:buFont typeface="Arial" panose="020B0604020202020204" pitchFamily="34" charset="0"/>
              <a:buChar char="•"/>
            </a:pPr>
            <a:r>
              <a:rPr lang="en-GB" dirty="0"/>
              <a:t>Berwick review (2013): ‘The system is bewildering in its complexity and prone to both overlaps of remit and gaps between different agencies’. </a:t>
            </a:r>
          </a:p>
          <a:p>
            <a:pPr marL="342900" indent="-342900" algn="l">
              <a:buClr>
                <a:srgbClr val="FF0066"/>
              </a:buClr>
              <a:buFont typeface="Arial" panose="020B0604020202020204" pitchFamily="34" charset="0"/>
              <a:buChar char="•"/>
            </a:pPr>
            <a:r>
              <a:rPr lang="en-GB" dirty="0"/>
              <a:t>NHS providers, Survey (2015): ‘The regulatory process is inconsistent and burdensome’.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63" y="157034"/>
            <a:ext cx="1204269" cy="9550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606" y="97618"/>
            <a:ext cx="2026508" cy="10803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476" y="337751"/>
            <a:ext cx="2366575" cy="77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74940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68628"/>
            <a:ext cx="9144000" cy="1103869"/>
          </a:xfrm>
        </p:spPr>
        <p:txBody>
          <a:bodyPr>
            <a:normAutofit/>
          </a:bodyPr>
          <a:lstStyle/>
          <a:p>
            <a:r>
              <a:rPr lang="en-GB" sz="5900" b="1" dirty="0">
                <a:solidFill>
                  <a:srgbClr val="002060"/>
                </a:solidFill>
              </a:rPr>
              <a:t>Literature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7791" y="3332775"/>
            <a:ext cx="9880209" cy="2505318"/>
          </a:xfrm>
        </p:spPr>
        <p:txBody>
          <a:bodyPr>
            <a:normAutofit/>
          </a:bodyPr>
          <a:lstStyle/>
          <a:p>
            <a:pPr marL="342900" indent="-342900" algn="l">
              <a:buClr>
                <a:srgbClr val="FF0066"/>
              </a:buClr>
              <a:buFont typeface="Arial" panose="020B0604020202020204" pitchFamily="34" charset="0"/>
              <a:buChar char="•"/>
            </a:pPr>
            <a:r>
              <a:rPr lang="en-GB" dirty="0"/>
              <a:t>Limited empirical evidence on the impact of regulation on health care providers. </a:t>
            </a:r>
          </a:p>
          <a:p>
            <a:pPr algn="l">
              <a:buClr>
                <a:srgbClr val="FF0066"/>
              </a:buClr>
            </a:pPr>
            <a:endParaRPr lang="en-GB" dirty="0"/>
          </a:p>
          <a:p>
            <a:pPr marL="342900" indent="-342900" algn="l">
              <a:buClr>
                <a:srgbClr val="FF0066"/>
              </a:buClr>
              <a:buFont typeface="Arial" panose="020B0604020202020204" pitchFamily="34" charset="0"/>
              <a:buChar char="•"/>
            </a:pPr>
            <a:r>
              <a:rPr lang="en-GB" dirty="0"/>
              <a:t>Mostly opinion/ descriptive papers/ policy documents.</a:t>
            </a:r>
          </a:p>
          <a:p>
            <a:pPr marL="342900" indent="-342900" algn="l">
              <a:buClr>
                <a:srgbClr val="FF0066"/>
              </a:buClr>
              <a:buFont typeface="Arial" panose="020B0604020202020204" pitchFamily="34" charset="0"/>
              <a:buChar char="•"/>
            </a:pPr>
            <a:endParaRPr lang="en-GB" dirty="0"/>
          </a:p>
          <a:p>
            <a:pPr algn="l">
              <a:buClr>
                <a:srgbClr val="FF0066"/>
              </a:buClr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63" y="157034"/>
            <a:ext cx="1204269" cy="9550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606" y="97618"/>
            <a:ext cx="2026508" cy="10803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476" y="337751"/>
            <a:ext cx="2366575" cy="77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453495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68628"/>
            <a:ext cx="9144000" cy="1103869"/>
          </a:xfrm>
        </p:spPr>
        <p:txBody>
          <a:bodyPr>
            <a:normAutofit/>
          </a:bodyPr>
          <a:lstStyle/>
          <a:p>
            <a:r>
              <a:rPr lang="en-GB" sz="5900" b="1" dirty="0">
                <a:solidFill>
                  <a:srgbClr val="002060"/>
                </a:solidFill>
              </a:rPr>
              <a:t>Aims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01598"/>
            <a:ext cx="9144000" cy="3225812"/>
          </a:xfrm>
        </p:spPr>
        <p:txBody>
          <a:bodyPr>
            <a:normAutofit/>
          </a:bodyPr>
          <a:lstStyle/>
          <a:p>
            <a:pPr marL="342900" indent="-342900" algn="l">
              <a:buClr>
                <a:srgbClr val="FF0066"/>
              </a:buClr>
              <a:buFont typeface="Arial" panose="020B0604020202020204" pitchFamily="34" charset="0"/>
              <a:buChar char="•"/>
            </a:pPr>
            <a:r>
              <a:rPr lang="en-GB" dirty="0"/>
              <a:t>Map regulatory landscape for patient safety in healthcare.</a:t>
            </a:r>
          </a:p>
          <a:p>
            <a:pPr algn="l">
              <a:buClr>
                <a:srgbClr val="FF0066"/>
              </a:buClr>
            </a:pPr>
            <a:endParaRPr lang="en-GB" dirty="0"/>
          </a:p>
          <a:p>
            <a:pPr marL="342900" indent="-342900" algn="l">
              <a:buClr>
                <a:srgbClr val="FF0066"/>
              </a:buClr>
              <a:buFont typeface="Arial" panose="020B0604020202020204" pitchFamily="34" charset="0"/>
              <a:buChar char="•"/>
            </a:pPr>
            <a:r>
              <a:rPr lang="en-GB" dirty="0"/>
              <a:t>Illustrate the benefits and burden of regulation from providers’ level.</a:t>
            </a:r>
          </a:p>
          <a:p>
            <a:pPr algn="l">
              <a:buClr>
                <a:srgbClr val="FF0066"/>
              </a:buClr>
            </a:pPr>
            <a:endParaRPr lang="en-GB" dirty="0"/>
          </a:p>
          <a:p>
            <a:pPr marL="342900" indent="-342900" algn="l">
              <a:buClr>
                <a:srgbClr val="FF0066"/>
              </a:buClr>
              <a:buFont typeface="Arial" panose="020B0604020202020204" pitchFamily="34" charset="0"/>
              <a:buChar char="•"/>
            </a:pPr>
            <a:r>
              <a:rPr lang="en-GB" dirty="0"/>
              <a:t>Contrast regulation in healthcare with other high risk sectors.</a:t>
            </a:r>
          </a:p>
          <a:p>
            <a:pPr algn="l">
              <a:buClr>
                <a:srgbClr val="FF0066"/>
              </a:buClr>
            </a:pPr>
            <a:endParaRPr lang="en-GB" dirty="0">
              <a:solidFill>
                <a:srgbClr val="002060"/>
              </a:solidFill>
            </a:endParaRPr>
          </a:p>
          <a:p>
            <a:pPr algn="l">
              <a:buClr>
                <a:srgbClr val="FF0066"/>
              </a:buClr>
            </a:pPr>
            <a:endParaRPr lang="en-GB" dirty="0"/>
          </a:p>
          <a:p>
            <a:pPr marL="342900" indent="-342900" algn="l">
              <a:buClr>
                <a:srgbClr val="FF0066"/>
              </a:buClr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63" y="157034"/>
            <a:ext cx="1204269" cy="9550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606" y="97618"/>
            <a:ext cx="2026508" cy="10803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476" y="337751"/>
            <a:ext cx="2366575" cy="77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174058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0776" y="1548713"/>
            <a:ext cx="11215530" cy="1103869"/>
          </a:xfrm>
        </p:spPr>
        <p:txBody>
          <a:bodyPr>
            <a:noAutofit/>
          </a:bodyPr>
          <a:lstStyle/>
          <a:p>
            <a:r>
              <a:rPr lang="en-GB" sz="5900" b="1" dirty="0">
                <a:solidFill>
                  <a:schemeClr val="accent1">
                    <a:lumMod val="50000"/>
                  </a:schemeClr>
                </a:solidFill>
              </a:rPr>
              <a:t>Mapping the regulatory landscape</a:t>
            </a:r>
            <a:endParaRPr lang="en-GB" sz="59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658" y="3304639"/>
            <a:ext cx="8482818" cy="3222770"/>
          </a:xfrm>
        </p:spPr>
        <p:txBody>
          <a:bodyPr>
            <a:normAutofit/>
          </a:bodyPr>
          <a:lstStyle/>
          <a:p>
            <a:pPr marL="342900" indent="-342900" algn="l">
              <a:buClr>
                <a:srgbClr val="FF0066"/>
              </a:buClr>
              <a:buFont typeface="Arial" panose="020B0604020202020204" pitchFamily="34" charset="0"/>
              <a:buChar char="•"/>
            </a:pPr>
            <a:r>
              <a:rPr lang="en-GB" dirty="0"/>
              <a:t>Definition/ Inclusion criteria.</a:t>
            </a:r>
          </a:p>
          <a:p>
            <a:pPr marL="342900" indent="-342900" algn="l">
              <a:buClr>
                <a:srgbClr val="FF0066"/>
              </a:buClr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 algn="l">
              <a:buClr>
                <a:srgbClr val="FF0066"/>
              </a:buClr>
              <a:buFont typeface="Arial" panose="020B0604020202020204" pitchFamily="34" charset="0"/>
              <a:buChar char="•"/>
            </a:pPr>
            <a:r>
              <a:rPr lang="en-GB" dirty="0"/>
              <a:t>Classification and mapping.</a:t>
            </a:r>
          </a:p>
          <a:p>
            <a:pPr marL="342900" indent="-342900" algn="l">
              <a:buClr>
                <a:srgbClr val="FF0066"/>
              </a:buClr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 algn="l">
              <a:buClr>
                <a:srgbClr val="FF0066"/>
              </a:buClr>
              <a:buFont typeface="Arial" panose="020B0604020202020204" pitchFamily="34" charset="0"/>
              <a:buChar char="•"/>
            </a:pPr>
            <a:r>
              <a:rPr lang="en-GB" dirty="0"/>
              <a:t>Regulatory activity recording and activity overlap.</a:t>
            </a:r>
          </a:p>
          <a:p>
            <a:pPr algn="l">
              <a:buClr>
                <a:srgbClr val="FF0066"/>
              </a:buClr>
            </a:pPr>
            <a:endParaRPr lang="en-GB" dirty="0"/>
          </a:p>
          <a:p>
            <a:pPr marL="342900" indent="-342900" algn="l">
              <a:buClr>
                <a:srgbClr val="FF0066"/>
              </a:buClr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 algn="l">
              <a:buClr>
                <a:srgbClr val="FF0066"/>
              </a:buClr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63" y="157034"/>
            <a:ext cx="1204269" cy="9550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606" y="97618"/>
            <a:ext cx="2026508" cy="10803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476" y="337751"/>
            <a:ext cx="2366575" cy="77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749715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68628"/>
            <a:ext cx="9144000" cy="1103869"/>
          </a:xfrm>
        </p:spPr>
        <p:txBody>
          <a:bodyPr>
            <a:normAutofit/>
          </a:bodyPr>
          <a:lstStyle/>
          <a:p>
            <a:r>
              <a:rPr lang="en-GB" sz="5900" b="1" dirty="0">
                <a:solidFill>
                  <a:srgbClr val="002060"/>
                </a:solidFill>
              </a:rPr>
              <a:t>Definition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91840"/>
            <a:ext cx="9144000" cy="2491122"/>
          </a:xfrm>
        </p:spPr>
        <p:txBody>
          <a:bodyPr>
            <a:normAutofit/>
          </a:bodyPr>
          <a:lstStyle/>
          <a:p>
            <a:pPr marL="342900" indent="-342900" algn="l">
              <a:buClr>
                <a:srgbClr val="FF0066"/>
              </a:buClr>
              <a:buFont typeface="Arial" panose="020B0604020202020204" pitchFamily="34" charset="0"/>
              <a:buChar char="•"/>
            </a:pPr>
            <a:r>
              <a:rPr lang="en-GB" dirty="0"/>
              <a:t>Regulation: Process that aims to shape, motivate, monitor and modify the practices and technologies within organizations so as to achieve some desired state of affairs (</a:t>
            </a:r>
            <a:r>
              <a:rPr lang="en-GB" dirty="0" err="1"/>
              <a:t>Hutter</a:t>
            </a:r>
            <a:r>
              <a:rPr lang="en-GB" dirty="0"/>
              <a:t>, 2001).</a:t>
            </a:r>
          </a:p>
          <a:p>
            <a:pPr algn="l">
              <a:buClr>
                <a:srgbClr val="FF0066"/>
              </a:buClr>
            </a:pPr>
            <a:endParaRPr lang="en-GB" dirty="0"/>
          </a:p>
          <a:p>
            <a:pPr algn="l">
              <a:buClr>
                <a:srgbClr val="FF0066"/>
              </a:buClr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63" y="157034"/>
            <a:ext cx="1204269" cy="9550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606" y="97618"/>
            <a:ext cx="2026508" cy="10803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476" y="337751"/>
            <a:ext cx="2366575" cy="77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043713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23496"/>
            <a:ext cx="10515600" cy="1556952"/>
          </a:xfrm>
        </p:spPr>
        <p:txBody>
          <a:bodyPr>
            <a:normAutofit/>
          </a:bodyPr>
          <a:lstStyle/>
          <a:p>
            <a:pPr algn="ctr"/>
            <a:r>
              <a:rPr lang="en-GB" sz="5900" b="1" dirty="0">
                <a:solidFill>
                  <a:srgbClr val="002060"/>
                </a:solidFill>
              </a:rPr>
              <a:t>Inclusion criteria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0165" y="2603156"/>
            <a:ext cx="11496885" cy="3994591"/>
          </a:xfrm>
        </p:spPr>
        <p:txBody>
          <a:bodyPr>
            <a:normAutofit/>
          </a:bodyPr>
          <a:lstStyle/>
          <a:p>
            <a:pPr marL="342900" indent="-342900" algn="l">
              <a:buClr>
                <a:srgbClr val="FF0066"/>
              </a:buClr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Clr>
                <a:srgbClr val="FF0066"/>
              </a:buClr>
            </a:pPr>
            <a:r>
              <a:rPr lang="en-GB" sz="2600" dirty="0"/>
              <a:t>Consider the improvement of patient safety as a part of their organisational responsibilities.</a:t>
            </a:r>
            <a:endParaRPr lang="en-GB" sz="2600" cap="none" spc="50" dirty="0">
              <a:ln w="0"/>
              <a:effectLst/>
              <a:cs typeface="Arial" panose="020B0604020202020204" pitchFamily="34" charset="0"/>
            </a:endParaRPr>
          </a:p>
          <a:p>
            <a:pPr marL="342900" indent="-342900">
              <a:buClr>
                <a:srgbClr val="FF0066"/>
              </a:buClr>
            </a:pPr>
            <a:r>
              <a:rPr lang="en-GB" sz="2600" dirty="0"/>
              <a:t>Undertake some form of monitoring or oversight of safety related to standards or performance.</a:t>
            </a:r>
          </a:p>
          <a:p>
            <a:pPr marL="342900" indent="-342900">
              <a:buClr>
                <a:srgbClr val="FF0066"/>
              </a:buClr>
            </a:pPr>
            <a:r>
              <a:rPr lang="en-GB" sz="2600" dirty="0"/>
              <a:t>Engage in formal attempts to influence other organisations' safety performance.</a:t>
            </a:r>
            <a:endParaRPr lang="en-GB" sz="2600" cap="none" spc="50" dirty="0">
              <a:ln w="0"/>
              <a:effectLst/>
              <a:cs typeface="Arial" panose="020B0604020202020204" pitchFamily="34" charset="0"/>
            </a:endParaRPr>
          </a:p>
          <a:p>
            <a:pPr marL="342900" indent="-342900">
              <a:buClr>
                <a:srgbClr val="FF0066"/>
              </a:buClr>
            </a:pPr>
            <a:r>
              <a:rPr lang="en-GB" sz="2600" dirty="0"/>
              <a:t>Derive some form of legitimacy or external authority for their work (on safety).</a:t>
            </a:r>
            <a:endParaRPr lang="en-GB" sz="2600" cap="none" spc="50" dirty="0">
              <a:ln w="0"/>
              <a:effectLst/>
              <a:cs typeface="Arial" panose="020B0604020202020204" pitchFamily="34" charset="0"/>
            </a:endParaRPr>
          </a:p>
          <a:p>
            <a:pPr marL="342900" indent="-342900" algn="l">
              <a:buClr>
                <a:srgbClr val="FF0066"/>
              </a:buClr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63" y="157034"/>
            <a:ext cx="1204269" cy="9550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606" y="97618"/>
            <a:ext cx="2026508" cy="10803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476" y="337751"/>
            <a:ext cx="2366575" cy="774357"/>
          </a:xfrm>
          <a:prstGeom prst="rect">
            <a:avLst/>
          </a:prstGeom>
        </p:spPr>
      </p:pic>
      <p:sp>
        <p:nvSpPr>
          <p:cNvPr id="14" name="12-Point Star 13"/>
          <p:cNvSpPr/>
          <p:nvPr/>
        </p:nvSpPr>
        <p:spPr>
          <a:xfrm>
            <a:off x="3501313" y="2957739"/>
            <a:ext cx="4278121" cy="2404739"/>
          </a:xfrm>
          <a:prstGeom prst="star12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90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Score: 4/4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56625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78012"/>
            <a:ext cx="10515600" cy="581710"/>
          </a:xfrm>
        </p:spPr>
        <p:txBody>
          <a:bodyPr>
            <a:noAutofit/>
          </a:bodyPr>
          <a:lstStyle/>
          <a:p>
            <a:pPr algn="ctr"/>
            <a:r>
              <a:rPr lang="en-GB" sz="5900" b="1" dirty="0">
                <a:solidFill>
                  <a:srgbClr val="002060"/>
                </a:solidFill>
              </a:rPr>
              <a:t>Classification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63" y="157034"/>
            <a:ext cx="1204269" cy="9550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606" y="97618"/>
            <a:ext cx="2026508" cy="10803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476" y="337751"/>
            <a:ext cx="2366575" cy="774357"/>
          </a:xfrm>
          <a:prstGeom prst="rect">
            <a:avLst/>
          </a:prstGeom>
        </p:spPr>
      </p:pic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7280386"/>
              </p:ext>
            </p:extLst>
          </p:nvPr>
        </p:nvGraphicFramePr>
        <p:xfrm>
          <a:off x="838200" y="2180493"/>
          <a:ext cx="10515600" cy="452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40704956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3245</TotalTime>
  <Words>758</Words>
  <Application>Microsoft Office PowerPoint</Application>
  <PresentationFormat>Widescreen</PresentationFormat>
  <Paragraphs>286</Paragraphs>
  <Slides>25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Wingdings 2</vt:lpstr>
      <vt:lpstr>Office Theme</vt:lpstr>
      <vt:lpstr>Regulation in the NHS and other high risk industries</vt:lpstr>
      <vt:lpstr>Agenda</vt:lpstr>
      <vt:lpstr>Background</vt:lpstr>
      <vt:lpstr>Literature review</vt:lpstr>
      <vt:lpstr>Aims</vt:lpstr>
      <vt:lpstr>Mapping the regulatory landscape</vt:lpstr>
      <vt:lpstr>Definition</vt:lpstr>
      <vt:lpstr>Inclusion criteria</vt:lpstr>
      <vt:lpstr>Classification</vt:lpstr>
      <vt:lpstr>System Oversight</vt:lpstr>
      <vt:lpstr>Regulators</vt:lpstr>
      <vt:lpstr>Services Regulators </vt:lpstr>
      <vt:lpstr>Professionals Regulators</vt:lpstr>
      <vt:lpstr>Products  Regulators</vt:lpstr>
      <vt:lpstr>Influencers</vt:lpstr>
      <vt:lpstr>PowerPoint Presentation</vt:lpstr>
      <vt:lpstr>Activity Recording</vt:lpstr>
      <vt:lpstr>Regulatory Activities</vt:lpstr>
      <vt:lpstr>Regulatory Activities- Example</vt:lpstr>
      <vt:lpstr>Patterns of regulatory activity: Services</vt:lpstr>
      <vt:lpstr>Impact of regulation on Trust</vt:lpstr>
      <vt:lpstr>Regulator's perspective</vt:lpstr>
      <vt:lpstr>Reflections</vt:lpstr>
      <vt:lpstr>Summary</vt:lpstr>
      <vt:lpstr>PowerPoint Presentation</vt:lpstr>
    </vt:vector>
  </TitlesOfParts>
  <Company>University of Oxford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Regulation in the NHS and other high risk industries</dc:title>
  <dc:creator>Eirini Oikonomou</dc:creator>
  <cp:lastModifiedBy>Douglas Bilton</cp:lastModifiedBy>
  <cp:revision>489</cp:revision>
  <cp:lastPrinted>2016-11-15T14:04:10Z</cp:lastPrinted>
  <dcterms:created xsi:type="dcterms:W3CDTF">2016-11-14T11:35:57Z</dcterms:created>
  <dcterms:modified xsi:type="dcterms:W3CDTF">2017-03-28T13:11:31Z</dcterms:modified>
</cp:coreProperties>
</file>