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4" r:id="rId14"/>
    <p:sldId id="267" r:id="rId15"/>
    <p:sldId id="271" r:id="rId16"/>
    <p:sldId id="272" r:id="rId17"/>
    <p:sldId id="273" r:id="rId18"/>
    <p:sldId id="268" r:id="rId19"/>
    <p:sldId id="269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1"/>
  </p:normalViewPr>
  <p:slideViewPr>
    <p:cSldViewPr snapToGrid="0" snapToObjects="1">
      <p:cViewPr varScale="1">
        <p:scale>
          <a:sx n="85" d="100"/>
          <a:sy n="85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44C9E-E1E6-0F47-A243-A3FDE1216C70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4E5E41-2AC4-384F-A104-0AE88F94DA30}">
      <dgm:prSet phldrT="[Tekst]" custT="1"/>
      <dgm:spPr/>
      <dgm:t>
        <a:bodyPr/>
        <a:lstStyle/>
        <a:p>
          <a:r>
            <a:rPr lang="en-GB" sz="2700" dirty="0"/>
            <a:t>Professional competencies</a:t>
          </a:r>
        </a:p>
      </dgm:t>
    </dgm:pt>
    <dgm:pt modelId="{8EF0B022-7FEE-5E46-A576-FE40BE1B1305}" type="parTrans" cxnId="{A5638332-08D8-9647-9B3F-80EB3D92A14D}">
      <dgm:prSet/>
      <dgm:spPr/>
      <dgm:t>
        <a:bodyPr/>
        <a:lstStyle/>
        <a:p>
          <a:endParaRPr lang="en-GB"/>
        </a:p>
      </dgm:t>
    </dgm:pt>
    <dgm:pt modelId="{272B7AE2-E971-D440-99E5-E60E66D6CDE8}" type="sibTrans" cxnId="{A5638332-08D8-9647-9B3F-80EB3D92A14D}">
      <dgm:prSet/>
      <dgm:spPr/>
      <dgm:t>
        <a:bodyPr/>
        <a:lstStyle/>
        <a:p>
          <a:endParaRPr lang="en-GB"/>
        </a:p>
      </dgm:t>
    </dgm:pt>
    <dgm:pt modelId="{91205724-5881-EF46-A712-4D4D045FCB01}">
      <dgm:prSet phldrT="[Tekst]" custT="1"/>
      <dgm:spPr/>
      <dgm:t>
        <a:bodyPr/>
        <a:lstStyle/>
        <a:p>
          <a:r>
            <a:rPr lang="en-GB" sz="3100" dirty="0"/>
            <a:t>Collaboration</a:t>
          </a:r>
          <a:r>
            <a:rPr lang="en-GB" sz="1800" dirty="0"/>
            <a:t>	</a:t>
          </a:r>
        </a:p>
      </dgm:t>
    </dgm:pt>
    <dgm:pt modelId="{D5CC4939-4501-FE47-B0F5-6DA67775E847}" type="parTrans" cxnId="{7A8FEE2A-5491-D74C-80CC-A5CF73F63421}">
      <dgm:prSet/>
      <dgm:spPr/>
      <dgm:t>
        <a:bodyPr/>
        <a:lstStyle/>
        <a:p>
          <a:endParaRPr lang="en-GB"/>
        </a:p>
      </dgm:t>
    </dgm:pt>
    <dgm:pt modelId="{42E04401-93CF-7046-B6B1-1E3463602EB7}" type="sibTrans" cxnId="{7A8FEE2A-5491-D74C-80CC-A5CF73F63421}">
      <dgm:prSet/>
      <dgm:spPr/>
      <dgm:t>
        <a:bodyPr/>
        <a:lstStyle/>
        <a:p>
          <a:endParaRPr lang="en-GB"/>
        </a:p>
      </dgm:t>
    </dgm:pt>
    <dgm:pt modelId="{DEAC3140-C9AC-F446-B635-8B20A97CFE5C}">
      <dgm:prSet phldrT="[Tekst]" custT="1"/>
      <dgm:spPr/>
      <dgm:t>
        <a:bodyPr/>
        <a:lstStyle/>
        <a:p>
          <a:r>
            <a:rPr lang="en-GB" sz="3100" dirty="0"/>
            <a:t>Communication</a:t>
          </a:r>
        </a:p>
      </dgm:t>
    </dgm:pt>
    <dgm:pt modelId="{D4C61ECA-64BA-7C43-8BF1-1D50A9022B29}" type="parTrans" cxnId="{2D46C4ED-6272-7D43-A476-4202FE59120C}">
      <dgm:prSet/>
      <dgm:spPr/>
      <dgm:t>
        <a:bodyPr/>
        <a:lstStyle/>
        <a:p>
          <a:endParaRPr lang="en-GB"/>
        </a:p>
      </dgm:t>
    </dgm:pt>
    <dgm:pt modelId="{B0B68DD9-B228-114D-BACC-391B19D83F9C}" type="sibTrans" cxnId="{2D46C4ED-6272-7D43-A476-4202FE59120C}">
      <dgm:prSet/>
      <dgm:spPr/>
      <dgm:t>
        <a:bodyPr/>
        <a:lstStyle/>
        <a:p>
          <a:endParaRPr lang="en-GB"/>
        </a:p>
      </dgm:t>
    </dgm:pt>
    <dgm:pt modelId="{DCCF8166-333C-5345-BE48-80F88BA1FA4E}">
      <dgm:prSet phldrT="[Tekst]"/>
      <dgm:spPr/>
      <dgm:t>
        <a:bodyPr/>
        <a:lstStyle/>
        <a:p>
          <a:r>
            <a:rPr lang="en-GB" dirty="0"/>
            <a:t>Social interest</a:t>
          </a:r>
        </a:p>
      </dgm:t>
    </dgm:pt>
    <dgm:pt modelId="{7610F081-862E-5148-BF16-D123A4D2CB26}" type="parTrans" cxnId="{FD138411-88A1-1847-805B-7FFAC5D7EE48}">
      <dgm:prSet/>
      <dgm:spPr/>
      <dgm:t>
        <a:bodyPr/>
        <a:lstStyle/>
        <a:p>
          <a:endParaRPr lang="en-GB"/>
        </a:p>
      </dgm:t>
    </dgm:pt>
    <dgm:pt modelId="{C7ABAD6A-FBE6-C04C-8396-90456C11411C}" type="sibTrans" cxnId="{FD138411-88A1-1847-805B-7FFAC5D7EE48}">
      <dgm:prSet/>
      <dgm:spPr/>
      <dgm:t>
        <a:bodyPr/>
        <a:lstStyle/>
        <a:p>
          <a:endParaRPr lang="en-GB"/>
        </a:p>
      </dgm:t>
    </dgm:pt>
    <dgm:pt modelId="{C1A69D9A-CFF2-ED43-8770-126D745E0255}">
      <dgm:prSet phldrT="[Tekst]"/>
      <dgm:spPr/>
      <dgm:t>
        <a:bodyPr/>
        <a:lstStyle/>
        <a:p>
          <a:r>
            <a:rPr lang="en-GB" dirty="0"/>
            <a:t>Knowledge &amp; Science</a:t>
          </a:r>
        </a:p>
      </dgm:t>
    </dgm:pt>
    <dgm:pt modelId="{04F82E7C-7BB5-B947-B916-6DD222F4B6B2}" type="parTrans" cxnId="{95EAB471-C912-D449-B29A-8C882D8CA035}">
      <dgm:prSet/>
      <dgm:spPr/>
      <dgm:t>
        <a:bodyPr/>
        <a:lstStyle/>
        <a:p>
          <a:endParaRPr lang="en-GB"/>
        </a:p>
      </dgm:t>
    </dgm:pt>
    <dgm:pt modelId="{52A8CEA4-EBC6-624A-AF47-8559BED11FAA}" type="sibTrans" cxnId="{95EAB471-C912-D449-B29A-8C882D8CA035}">
      <dgm:prSet/>
      <dgm:spPr/>
      <dgm:t>
        <a:bodyPr/>
        <a:lstStyle/>
        <a:p>
          <a:endParaRPr lang="en-GB"/>
        </a:p>
      </dgm:t>
    </dgm:pt>
    <dgm:pt modelId="{18847A98-C0E7-524E-AC84-0F700E0E8730}">
      <dgm:prSet phldrT="[Tekst]" custT="1"/>
      <dgm:spPr/>
      <dgm:t>
        <a:bodyPr/>
        <a:lstStyle/>
        <a:p>
          <a:r>
            <a:rPr lang="en-GB" sz="3100" dirty="0"/>
            <a:t>Organisation</a:t>
          </a:r>
        </a:p>
      </dgm:t>
    </dgm:pt>
    <dgm:pt modelId="{66E079D0-DEA2-CD4F-95EC-D8214D6BB715}" type="parTrans" cxnId="{10624D99-8049-AE4E-872F-C3E929B11BCF}">
      <dgm:prSet/>
      <dgm:spPr/>
      <dgm:t>
        <a:bodyPr/>
        <a:lstStyle/>
        <a:p>
          <a:endParaRPr lang="en-GB"/>
        </a:p>
      </dgm:t>
    </dgm:pt>
    <dgm:pt modelId="{D9ACE390-1BA9-F04F-8A25-E87F60207E4C}" type="sibTrans" cxnId="{10624D99-8049-AE4E-872F-C3E929B11BCF}">
      <dgm:prSet/>
      <dgm:spPr/>
      <dgm:t>
        <a:bodyPr/>
        <a:lstStyle/>
        <a:p>
          <a:endParaRPr lang="en-GB"/>
        </a:p>
      </dgm:t>
    </dgm:pt>
    <dgm:pt modelId="{CAB108F2-5C2A-3243-BDC5-3EBAD0300A08}">
      <dgm:prSet phldrT="[Tekst]" custT="1"/>
      <dgm:spPr/>
      <dgm:t>
        <a:bodyPr/>
        <a:lstStyle/>
        <a:p>
          <a:r>
            <a:rPr lang="en-GB" sz="3100" dirty="0"/>
            <a:t>Professionalism</a:t>
          </a:r>
        </a:p>
      </dgm:t>
    </dgm:pt>
    <dgm:pt modelId="{67AA9E15-46AA-014D-9FF9-9481282F05AF}" type="parTrans" cxnId="{ADF2BE93-6116-8E43-B4C0-03299999B9FD}">
      <dgm:prSet/>
      <dgm:spPr/>
      <dgm:t>
        <a:bodyPr/>
        <a:lstStyle/>
        <a:p>
          <a:endParaRPr lang="en-GB"/>
        </a:p>
      </dgm:t>
    </dgm:pt>
    <dgm:pt modelId="{15D71FC3-7788-9D4B-82BA-A730BAC67F94}" type="sibTrans" cxnId="{ADF2BE93-6116-8E43-B4C0-03299999B9FD}">
      <dgm:prSet/>
      <dgm:spPr/>
      <dgm:t>
        <a:bodyPr/>
        <a:lstStyle/>
        <a:p>
          <a:endParaRPr lang="en-GB"/>
        </a:p>
      </dgm:t>
    </dgm:pt>
    <dgm:pt modelId="{FEF1250E-93F3-774D-8E73-2E28D5471EBE}" type="pres">
      <dgm:prSet presAssocID="{2BF44C9E-E1E6-0F47-A243-A3FDE1216C70}" presName="composite" presStyleCnt="0">
        <dgm:presLayoutVars>
          <dgm:chMax val="1"/>
          <dgm:dir/>
          <dgm:resizeHandles val="exact"/>
        </dgm:presLayoutVars>
      </dgm:prSet>
      <dgm:spPr/>
    </dgm:pt>
    <dgm:pt modelId="{DA55E80E-874B-5840-B3DD-464D5C8D5A06}" type="pres">
      <dgm:prSet presAssocID="{2BF44C9E-E1E6-0F47-A243-A3FDE1216C70}" presName="radial" presStyleCnt="0">
        <dgm:presLayoutVars>
          <dgm:animLvl val="ctr"/>
        </dgm:presLayoutVars>
      </dgm:prSet>
      <dgm:spPr/>
    </dgm:pt>
    <dgm:pt modelId="{54B44823-9DE6-FD43-835B-CD3E5C26EB30}" type="pres">
      <dgm:prSet presAssocID="{394E5E41-2AC4-384F-A104-0AE88F94DA30}" presName="centerShape" presStyleLbl="vennNode1" presStyleIdx="0" presStyleCnt="7"/>
      <dgm:spPr/>
    </dgm:pt>
    <dgm:pt modelId="{A3E91177-AB1D-BF47-B5D3-D4C869AB12E0}" type="pres">
      <dgm:prSet presAssocID="{91205724-5881-EF46-A712-4D4D045FCB01}" presName="node" presStyleLbl="vennNode1" presStyleIdx="1" presStyleCnt="7" custScaleX="165979">
        <dgm:presLayoutVars>
          <dgm:bulletEnabled val="1"/>
        </dgm:presLayoutVars>
      </dgm:prSet>
      <dgm:spPr/>
    </dgm:pt>
    <dgm:pt modelId="{3F14959A-2333-9A45-8DCA-7BA371EC25C8}" type="pres">
      <dgm:prSet presAssocID="{DEAC3140-C9AC-F446-B635-8B20A97CFE5C}" presName="node" presStyleLbl="vennNode1" presStyleIdx="2" presStyleCnt="7" custScaleX="186356" custScaleY="101501">
        <dgm:presLayoutVars>
          <dgm:bulletEnabled val="1"/>
        </dgm:presLayoutVars>
      </dgm:prSet>
      <dgm:spPr/>
    </dgm:pt>
    <dgm:pt modelId="{CA3BCFBA-3791-BC46-A113-A8B311CF2455}" type="pres">
      <dgm:prSet presAssocID="{DCCF8166-333C-5345-BE48-80F88BA1FA4E}" presName="node" presStyleLbl="vennNode1" presStyleIdx="3" presStyleCnt="7" custScaleX="155346">
        <dgm:presLayoutVars>
          <dgm:bulletEnabled val="1"/>
        </dgm:presLayoutVars>
      </dgm:prSet>
      <dgm:spPr/>
    </dgm:pt>
    <dgm:pt modelId="{682127D4-58FA-C44B-B6D8-0182A44F3258}" type="pres">
      <dgm:prSet presAssocID="{C1A69D9A-CFF2-ED43-8770-126D745E0255}" presName="node" presStyleLbl="vennNode1" presStyleIdx="4" presStyleCnt="7" custScaleX="186006" custScaleY="117257">
        <dgm:presLayoutVars>
          <dgm:bulletEnabled val="1"/>
        </dgm:presLayoutVars>
      </dgm:prSet>
      <dgm:spPr/>
    </dgm:pt>
    <dgm:pt modelId="{0062C8E5-BC6B-A340-80E2-7FFEF177A082}" type="pres">
      <dgm:prSet presAssocID="{18847A98-C0E7-524E-AC84-0F700E0E8730}" presName="node" presStyleLbl="vennNode1" presStyleIdx="5" presStyleCnt="7" custScaleX="210054">
        <dgm:presLayoutVars>
          <dgm:bulletEnabled val="1"/>
        </dgm:presLayoutVars>
      </dgm:prSet>
      <dgm:spPr/>
    </dgm:pt>
    <dgm:pt modelId="{EB811039-8B0C-FB4F-A617-3205DDA2D546}" type="pres">
      <dgm:prSet presAssocID="{CAB108F2-5C2A-3243-BDC5-3EBAD0300A08}" presName="node" presStyleLbl="vennNode1" presStyleIdx="6" presStyleCnt="7" custScaleX="191949">
        <dgm:presLayoutVars>
          <dgm:bulletEnabled val="1"/>
        </dgm:presLayoutVars>
      </dgm:prSet>
      <dgm:spPr/>
    </dgm:pt>
  </dgm:ptLst>
  <dgm:cxnLst>
    <dgm:cxn modelId="{FD138411-88A1-1847-805B-7FFAC5D7EE48}" srcId="{394E5E41-2AC4-384F-A104-0AE88F94DA30}" destId="{DCCF8166-333C-5345-BE48-80F88BA1FA4E}" srcOrd="2" destOrd="0" parTransId="{7610F081-862E-5148-BF16-D123A4D2CB26}" sibTransId="{C7ABAD6A-FBE6-C04C-8396-90456C11411C}"/>
    <dgm:cxn modelId="{071FDD19-C040-9746-A8BE-CE3311A9DFA4}" type="presOf" srcId="{C1A69D9A-CFF2-ED43-8770-126D745E0255}" destId="{682127D4-58FA-C44B-B6D8-0182A44F3258}" srcOrd="0" destOrd="0" presId="urn:microsoft.com/office/officeart/2005/8/layout/radial3"/>
    <dgm:cxn modelId="{39FCF6FC-3468-2A4A-9042-DE4882319783}" type="presOf" srcId="{DEAC3140-C9AC-F446-B635-8B20A97CFE5C}" destId="{3F14959A-2333-9A45-8DCA-7BA371EC25C8}" srcOrd="0" destOrd="0" presId="urn:microsoft.com/office/officeart/2005/8/layout/radial3"/>
    <dgm:cxn modelId="{2D46C4ED-6272-7D43-A476-4202FE59120C}" srcId="{394E5E41-2AC4-384F-A104-0AE88F94DA30}" destId="{DEAC3140-C9AC-F446-B635-8B20A97CFE5C}" srcOrd="1" destOrd="0" parTransId="{D4C61ECA-64BA-7C43-8BF1-1D50A9022B29}" sibTransId="{B0B68DD9-B228-114D-BACC-391B19D83F9C}"/>
    <dgm:cxn modelId="{B1D2C7CA-4F8E-714B-94B8-AA1B00A693E8}" type="presOf" srcId="{394E5E41-2AC4-384F-A104-0AE88F94DA30}" destId="{54B44823-9DE6-FD43-835B-CD3E5C26EB30}" srcOrd="0" destOrd="0" presId="urn:microsoft.com/office/officeart/2005/8/layout/radial3"/>
    <dgm:cxn modelId="{ECB84A64-FD62-034E-A820-AC15D2CF32BF}" type="presOf" srcId="{18847A98-C0E7-524E-AC84-0F700E0E8730}" destId="{0062C8E5-BC6B-A340-80E2-7FFEF177A082}" srcOrd="0" destOrd="0" presId="urn:microsoft.com/office/officeart/2005/8/layout/radial3"/>
    <dgm:cxn modelId="{A5638332-08D8-9647-9B3F-80EB3D92A14D}" srcId="{2BF44C9E-E1E6-0F47-A243-A3FDE1216C70}" destId="{394E5E41-2AC4-384F-A104-0AE88F94DA30}" srcOrd="0" destOrd="0" parTransId="{8EF0B022-7FEE-5E46-A576-FE40BE1B1305}" sibTransId="{272B7AE2-E971-D440-99E5-E60E66D6CDE8}"/>
    <dgm:cxn modelId="{B238728A-A5F3-FC45-B716-8802DA05B37C}" type="presOf" srcId="{2BF44C9E-E1E6-0F47-A243-A3FDE1216C70}" destId="{FEF1250E-93F3-774D-8E73-2E28D5471EBE}" srcOrd="0" destOrd="0" presId="urn:microsoft.com/office/officeart/2005/8/layout/radial3"/>
    <dgm:cxn modelId="{10624D99-8049-AE4E-872F-C3E929B11BCF}" srcId="{394E5E41-2AC4-384F-A104-0AE88F94DA30}" destId="{18847A98-C0E7-524E-AC84-0F700E0E8730}" srcOrd="4" destOrd="0" parTransId="{66E079D0-DEA2-CD4F-95EC-D8214D6BB715}" sibTransId="{D9ACE390-1BA9-F04F-8A25-E87F60207E4C}"/>
    <dgm:cxn modelId="{D25BBA89-28B7-0A4C-B870-BD650AF247C8}" type="presOf" srcId="{DCCF8166-333C-5345-BE48-80F88BA1FA4E}" destId="{CA3BCFBA-3791-BC46-A113-A8B311CF2455}" srcOrd="0" destOrd="0" presId="urn:microsoft.com/office/officeart/2005/8/layout/radial3"/>
    <dgm:cxn modelId="{93B96A65-EE2B-1A42-A799-E46E9FC3BE84}" type="presOf" srcId="{CAB108F2-5C2A-3243-BDC5-3EBAD0300A08}" destId="{EB811039-8B0C-FB4F-A617-3205DDA2D546}" srcOrd="0" destOrd="0" presId="urn:microsoft.com/office/officeart/2005/8/layout/radial3"/>
    <dgm:cxn modelId="{95EAB471-C912-D449-B29A-8C882D8CA035}" srcId="{394E5E41-2AC4-384F-A104-0AE88F94DA30}" destId="{C1A69D9A-CFF2-ED43-8770-126D745E0255}" srcOrd="3" destOrd="0" parTransId="{04F82E7C-7BB5-B947-B916-6DD222F4B6B2}" sibTransId="{52A8CEA4-EBC6-624A-AF47-8559BED11FAA}"/>
    <dgm:cxn modelId="{7FE2636C-17E0-9F44-9929-250C907D6076}" type="presOf" srcId="{91205724-5881-EF46-A712-4D4D045FCB01}" destId="{A3E91177-AB1D-BF47-B5D3-D4C869AB12E0}" srcOrd="0" destOrd="0" presId="urn:microsoft.com/office/officeart/2005/8/layout/radial3"/>
    <dgm:cxn modelId="{ADF2BE93-6116-8E43-B4C0-03299999B9FD}" srcId="{394E5E41-2AC4-384F-A104-0AE88F94DA30}" destId="{CAB108F2-5C2A-3243-BDC5-3EBAD0300A08}" srcOrd="5" destOrd="0" parTransId="{67AA9E15-46AA-014D-9FF9-9481282F05AF}" sibTransId="{15D71FC3-7788-9D4B-82BA-A730BAC67F94}"/>
    <dgm:cxn modelId="{7A8FEE2A-5491-D74C-80CC-A5CF73F63421}" srcId="{394E5E41-2AC4-384F-A104-0AE88F94DA30}" destId="{91205724-5881-EF46-A712-4D4D045FCB01}" srcOrd="0" destOrd="0" parTransId="{D5CC4939-4501-FE47-B0F5-6DA67775E847}" sibTransId="{42E04401-93CF-7046-B6B1-1E3463602EB7}"/>
    <dgm:cxn modelId="{406FC509-95B5-E244-842F-12EE31981696}" type="presParOf" srcId="{FEF1250E-93F3-774D-8E73-2E28D5471EBE}" destId="{DA55E80E-874B-5840-B3DD-464D5C8D5A06}" srcOrd="0" destOrd="0" presId="urn:microsoft.com/office/officeart/2005/8/layout/radial3"/>
    <dgm:cxn modelId="{1533E17E-E97C-F84F-A824-D2965A00C358}" type="presParOf" srcId="{DA55E80E-874B-5840-B3DD-464D5C8D5A06}" destId="{54B44823-9DE6-FD43-835B-CD3E5C26EB30}" srcOrd="0" destOrd="0" presId="urn:microsoft.com/office/officeart/2005/8/layout/radial3"/>
    <dgm:cxn modelId="{1A64BF77-F445-5F4B-B659-475F3F278395}" type="presParOf" srcId="{DA55E80E-874B-5840-B3DD-464D5C8D5A06}" destId="{A3E91177-AB1D-BF47-B5D3-D4C869AB12E0}" srcOrd="1" destOrd="0" presId="urn:microsoft.com/office/officeart/2005/8/layout/radial3"/>
    <dgm:cxn modelId="{1F05101A-90FB-2E44-989F-3DD6B6609A32}" type="presParOf" srcId="{DA55E80E-874B-5840-B3DD-464D5C8D5A06}" destId="{3F14959A-2333-9A45-8DCA-7BA371EC25C8}" srcOrd="2" destOrd="0" presId="urn:microsoft.com/office/officeart/2005/8/layout/radial3"/>
    <dgm:cxn modelId="{5D2ED597-8882-F040-A53A-9EBFC53A9E32}" type="presParOf" srcId="{DA55E80E-874B-5840-B3DD-464D5C8D5A06}" destId="{CA3BCFBA-3791-BC46-A113-A8B311CF2455}" srcOrd="3" destOrd="0" presId="urn:microsoft.com/office/officeart/2005/8/layout/radial3"/>
    <dgm:cxn modelId="{4965F31D-9D4B-BF47-8EAA-C900F5DEA4E2}" type="presParOf" srcId="{DA55E80E-874B-5840-B3DD-464D5C8D5A06}" destId="{682127D4-58FA-C44B-B6D8-0182A44F3258}" srcOrd="4" destOrd="0" presId="urn:microsoft.com/office/officeart/2005/8/layout/radial3"/>
    <dgm:cxn modelId="{65E53FDE-5FBC-094E-BE05-2D424180E12A}" type="presParOf" srcId="{DA55E80E-874B-5840-B3DD-464D5C8D5A06}" destId="{0062C8E5-BC6B-A340-80E2-7FFEF177A082}" srcOrd="5" destOrd="0" presId="urn:microsoft.com/office/officeart/2005/8/layout/radial3"/>
    <dgm:cxn modelId="{456BAB8D-9339-0E44-A7B1-7ADA77257C38}" type="presParOf" srcId="{DA55E80E-874B-5840-B3DD-464D5C8D5A06}" destId="{EB811039-8B0C-FB4F-A617-3205DDA2D546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C58130-7DBF-B046-A7DA-9F9D2B16C335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4D6C59-BC08-C241-95F3-B9F354950DD2}">
      <dgm:prSet phldrT="[Tekst]"/>
      <dgm:spPr/>
      <dgm:t>
        <a:bodyPr/>
        <a:lstStyle/>
        <a:p>
          <a:r>
            <a:rPr lang="en-GB" dirty="0"/>
            <a:t>Diploma, basic training</a:t>
          </a:r>
        </a:p>
      </dgm:t>
    </dgm:pt>
    <dgm:pt modelId="{73CC8A4B-60DE-8640-9247-8A308C75607A}" type="parTrans" cxnId="{7695C9C1-74A0-E041-BF97-CE15589353C4}">
      <dgm:prSet/>
      <dgm:spPr/>
      <dgm:t>
        <a:bodyPr/>
        <a:lstStyle/>
        <a:p>
          <a:endParaRPr lang="en-GB"/>
        </a:p>
      </dgm:t>
    </dgm:pt>
    <dgm:pt modelId="{0DA6A983-90F1-284B-B252-D2CE3363859C}" type="sibTrans" cxnId="{7695C9C1-74A0-E041-BF97-CE15589353C4}">
      <dgm:prSet/>
      <dgm:spPr/>
      <dgm:t>
        <a:bodyPr/>
        <a:lstStyle/>
        <a:p>
          <a:endParaRPr lang="en-GB"/>
        </a:p>
      </dgm:t>
    </dgm:pt>
    <dgm:pt modelId="{0D0A00ED-6B0D-FC4A-BB61-04036F9FC829}">
      <dgm:prSet phldrT="[Tekst]"/>
      <dgm:spPr/>
      <dgm:t>
        <a:bodyPr/>
        <a:lstStyle/>
        <a:p>
          <a:r>
            <a:rPr lang="en-GB" dirty="0"/>
            <a:t>Recognition as a health profession</a:t>
          </a:r>
        </a:p>
      </dgm:t>
    </dgm:pt>
    <dgm:pt modelId="{D3021984-6249-F049-8E19-66ED81B45A7D}" type="parTrans" cxnId="{1F284AFA-D6EC-6940-B20D-9BDDBA564CD1}">
      <dgm:prSet/>
      <dgm:spPr/>
      <dgm:t>
        <a:bodyPr/>
        <a:lstStyle/>
        <a:p>
          <a:endParaRPr lang="en-GB"/>
        </a:p>
      </dgm:t>
    </dgm:pt>
    <dgm:pt modelId="{665AE755-1693-734A-9180-A5CE2AAAB092}" type="sibTrans" cxnId="{1F284AFA-D6EC-6940-B20D-9BDDBA564CD1}">
      <dgm:prSet/>
      <dgm:spPr/>
      <dgm:t>
        <a:bodyPr/>
        <a:lstStyle/>
        <a:p>
          <a:endParaRPr lang="en-GB"/>
        </a:p>
      </dgm:t>
    </dgm:pt>
    <dgm:pt modelId="{79555271-CBC1-4740-AB6E-BA342B510FB8}">
      <dgm:prSet phldrT="[Tekst]"/>
      <dgm:spPr/>
      <dgm:t>
        <a:bodyPr/>
        <a:lstStyle/>
        <a:p>
          <a:r>
            <a:rPr lang="en-GB" dirty="0"/>
            <a:t>License</a:t>
          </a:r>
        </a:p>
      </dgm:t>
    </dgm:pt>
    <dgm:pt modelId="{1CD9BA9F-5E6E-9945-8F5F-B93844523B64}" type="parTrans" cxnId="{9D2E9DFD-D8C3-0F4C-A669-69E44DE34B97}">
      <dgm:prSet/>
      <dgm:spPr/>
      <dgm:t>
        <a:bodyPr/>
        <a:lstStyle/>
        <a:p>
          <a:endParaRPr lang="en-GB"/>
        </a:p>
      </dgm:t>
    </dgm:pt>
    <dgm:pt modelId="{D830C12D-471C-2F40-84B2-1996819F9464}" type="sibTrans" cxnId="{9D2E9DFD-D8C3-0F4C-A669-69E44DE34B97}">
      <dgm:prSet/>
      <dgm:spPr/>
      <dgm:t>
        <a:bodyPr/>
        <a:lstStyle/>
        <a:p>
          <a:endParaRPr lang="en-GB"/>
        </a:p>
      </dgm:t>
    </dgm:pt>
    <dgm:pt modelId="{6451798B-339C-C243-9970-5BCD10BDADBA}">
      <dgm:prSet phldrT="[Tekst]"/>
      <dgm:spPr/>
      <dgm:t>
        <a:bodyPr/>
        <a:lstStyle/>
        <a:p>
          <a:r>
            <a:rPr lang="en-GB" dirty="0"/>
            <a:t>Competent authority</a:t>
          </a:r>
        </a:p>
      </dgm:t>
    </dgm:pt>
    <dgm:pt modelId="{BE6D366A-02E3-E143-A774-4FDAFE16B46F}" type="parTrans" cxnId="{6B8C4998-97C4-0A4D-B27D-D4F88A638E91}">
      <dgm:prSet/>
      <dgm:spPr/>
      <dgm:t>
        <a:bodyPr/>
        <a:lstStyle/>
        <a:p>
          <a:endParaRPr lang="en-GB"/>
        </a:p>
      </dgm:t>
    </dgm:pt>
    <dgm:pt modelId="{99DF1203-ED73-8243-922D-E043E8F58416}" type="sibTrans" cxnId="{6B8C4998-97C4-0A4D-B27D-D4F88A638E91}">
      <dgm:prSet/>
      <dgm:spPr/>
      <dgm:t>
        <a:bodyPr/>
        <a:lstStyle/>
        <a:p>
          <a:endParaRPr lang="en-GB"/>
        </a:p>
      </dgm:t>
    </dgm:pt>
    <dgm:pt modelId="{FE1BFAB8-4000-2442-BAD3-20AAA3E17694}">
      <dgm:prSet phldrT="[Tekst]"/>
      <dgm:spPr/>
      <dgm:t>
        <a:bodyPr/>
        <a:lstStyle/>
        <a:p>
          <a:r>
            <a:rPr lang="en-GB" dirty="0"/>
            <a:t>(Specialisation)</a:t>
          </a:r>
        </a:p>
      </dgm:t>
    </dgm:pt>
    <dgm:pt modelId="{81B32978-2DF3-7D41-B29F-764933939135}" type="parTrans" cxnId="{8E30534B-5264-B843-8525-A0431792B30C}">
      <dgm:prSet/>
      <dgm:spPr/>
      <dgm:t>
        <a:bodyPr/>
        <a:lstStyle/>
        <a:p>
          <a:endParaRPr lang="en-GB"/>
        </a:p>
      </dgm:t>
    </dgm:pt>
    <dgm:pt modelId="{2318E326-E4B4-164F-B7E9-39F244D41CB8}" type="sibTrans" cxnId="{8E30534B-5264-B843-8525-A0431792B30C}">
      <dgm:prSet/>
      <dgm:spPr/>
      <dgm:t>
        <a:bodyPr/>
        <a:lstStyle/>
        <a:p>
          <a:endParaRPr lang="en-GB"/>
        </a:p>
      </dgm:t>
    </dgm:pt>
    <dgm:pt modelId="{341A9B8A-5B76-5F4E-95C8-0EA323711425}" type="pres">
      <dgm:prSet presAssocID="{3EC58130-7DBF-B046-A7DA-9F9D2B16C335}" presName="outerComposite" presStyleCnt="0">
        <dgm:presLayoutVars>
          <dgm:chMax val="5"/>
          <dgm:dir/>
          <dgm:resizeHandles val="exact"/>
        </dgm:presLayoutVars>
      </dgm:prSet>
      <dgm:spPr/>
    </dgm:pt>
    <dgm:pt modelId="{1B6D51BB-95AD-644D-900A-7E1D0896AF5B}" type="pres">
      <dgm:prSet presAssocID="{3EC58130-7DBF-B046-A7DA-9F9D2B16C335}" presName="dummyMaxCanvas" presStyleCnt="0">
        <dgm:presLayoutVars/>
      </dgm:prSet>
      <dgm:spPr/>
    </dgm:pt>
    <dgm:pt modelId="{E55692FB-6A71-7A40-A7DA-EADE2DF9B359}" type="pres">
      <dgm:prSet presAssocID="{3EC58130-7DBF-B046-A7DA-9F9D2B16C335}" presName="FiveNodes_1" presStyleLbl="node1" presStyleIdx="0" presStyleCnt="5">
        <dgm:presLayoutVars>
          <dgm:bulletEnabled val="1"/>
        </dgm:presLayoutVars>
      </dgm:prSet>
      <dgm:spPr/>
    </dgm:pt>
    <dgm:pt modelId="{BE66CC74-EF6D-C949-82F6-0C16C32564D8}" type="pres">
      <dgm:prSet presAssocID="{3EC58130-7DBF-B046-A7DA-9F9D2B16C335}" presName="FiveNodes_2" presStyleLbl="node1" presStyleIdx="1" presStyleCnt="5">
        <dgm:presLayoutVars>
          <dgm:bulletEnabled val="1"/>
        </dgm:presLayoutVars>
      </dgm:prSet>
      <dgm:spPr/>
    </dgm:pt>
    <dgm:pt modelId="{DC48209F-9EA7-244F-99F3-8D2981B28469}" type="pres">
      <dgm:prSet presAssocID="{3EC58130-7DBF-B046-A7DA-9F9D2B16C335}" presName="FiveNodes_3" presStyleLbl="node1" presStyleIdx="2" presStyleCnt="5">
        <dgm:presLayoutVars>
          <dgm:bulletEnabled val="1"/>
        </dgm:presLayoutVars>
      </dgm:prSet>
      <dgm:spPr/>
    </dgm:pt>
    <dgm:pt modelId="{3F69CCEE-276A-8541-B37B-22FADBC2EA9E}" type="pres">
      <dgm:prSet presAssocID="{3EC58130-7DBF-B046-A7DA-9F9D2B16C335}" presName="FiveNodes_4" presStyleLbl="node1" presStyleIdx="3" presStyleCnt="5">
        <dgm:presLayoutVars>
          <dgm:bulletEnabled val="1"/>
        </dgm:presLayoutVars>
      </dgm:prSet>
      <dgm:spPr/>
    </dgm:pt>
    <dgm:pt modelId="{BF93AD92-C834-E544-9A33-4D102EAC4C22}" type="pres">
      <dgm:prSet presAssocID="{3EC58130-7DBF-B046-A7DA-9F9D2B16C335}" presName="FiveNodes_5" presStyleLbl="node1" presStyleIdx="4" presStyleCnt="5">
        <dgm:presLayoutVars>
          <dgm:bulletEnabled val="1"/>
        </dgm:presLayoutVars>
      </dgm:prSet>
      <dgm:spPr/>
    </dgm:pt>
    <dgm:pt modelId="{3D015B58-EB9C-F04F-B579-C757C4824ED3}" type="pres">
      <dgm:prSet presAssocID="{3EC58130-7DBF-B046-A7DA-9F9D2B16C335}" presName="FiveConn_1-2" presStyleLbl="fgAccFollowNode1" presStyleIdx="0" presStyleCnt="4">
        <dgm:presLayoutVars>
          <dgm:bulletEnabled val="1"/>
        </dgm:presLayoutVars>
      </dgm:prSet>
      <dgm:spPr/>
    </dgm:pt>
    <dgm:pt modelId="{431CD394-AC2E-9544-9E3F-1855F94CF076}" type="pres">
      <dgm:prSet presAssocID="{3EC58130-7DBF-B046-A7DA-9F9D2B16C335}" presName="FiveConn_2-3" presStyleLbl="fgAccFollowNode1" presStyleIdx="1" presStyleCnt="4">
        <dgm:presLayoutVars>
          <dgm:bulletEnabled val="1"/>
        </dgm:presLayoutVars>
      </dgm:prSet>
      <dgm:spPr/>
    </dgm:pt>
    <dgm:pt modelId="{F5C7544F-2249-4D40-AF3E-3440DA7B1998}" type="pres">
      <dgm:prSet presAssocID="{3EC58130-7DBF-B046-A7DA-9F9D2B16C335}" presName="FiveConn_3-4" presStyleLbl="fgAccFollowNode1" presStyleIdx="2" presStyleCnt="4">
        <dgm:presLayoutVars>
          <dgm:bulletEnabled val="1"/>
        </dgm:presLayoutVars>
      </dgm:prSet>
      <dgm:spPr/>
    </dgm:pt>
    <dgm:pt modelId="{F2203E20-A73B-CF40-BAF5-2E3FA8BE19E4}" type="pres">
      <dgm:prSet presAssocID="{3EC58130-7DBF-B046-A7DA-9F9D2B16C335}" presName="FiveConn_4-5" presStyleLbl="fgAccFollowNode1" presStyleIdx="3" presStyleCnt="4">
        <dgm:presLayoutVars>
          <dgm:bulletEnabled val="1"/>
        </dgm:presLayoutVars>
      </dgm:prSet>
      <dgm:spPr/>
    </dgm:pt>
    <dgm:pt modelId="{1E4025B0-EC45-4644-8389-6BDC1C443DFB}" type="pres">
      <dgm:prSet presAssocID="{3EC58130-7DBF-B046-A7DA-9F9D2B16C335}" presName="FiveNodes_1_text" presStyleLbl="node1" presStyleIdx="4" presStyleCnt="5">
        <dgm:presLayoutVars>
          <dgm:bulletEnabled val="1"/>
        </dgm:presLayoutVars>
      </dgm:prSet>
      <dgm:spPr/>
    </dgm:pt>
    <dgm:pt modelId="{221029AD-2CBB-4B45-9002-364652C697AF}" type="pres">
      <dgm:prSet presAssocID="{3EC58130-7DBF-B046-A7DA-9F9D2B16C335}" presName="FiveNodes_2_text" presStyleLbl="node1" presStyleIdx="4" presStyleCnt="5">
        <dgm:presLayoutVars>
          <dgm:bulletEnabled val="1"/>
        </dgm:presLayoutVars>
      </dgm:prSet>
      <dgm:spPr/>
    </dgm:pt>
    <dgm:pt modelId="{6BD2DB18-0730-7240-989A-23437662949B}" type="pres">
      <dgm:prSet presAssocID="{3EC58130-7DBF-B046-A7DA-9F9D2B16C335}" presName="FiveNodes_3_text" presStyleLbl="node1" presStyleIdx="4" presStyleCnt="5">
        <dgm:presLayoutVars>
          <dgm:bulletEnabled val="1"/>
        </dgm:presLayoutVars>
      </dgm:prSet>
      <dgm:spPr/>
    </dgm:pt>
    <dgm:pt modelId="{93688E0F-EB07-4842-922D-155B3F639F81}" type="pres">
      <dgm:prSet presAssocID="{3EC58130-7DBF-B046-A7DA-9F9D2B16C335}" presName="FiveNodes_4_text" presStyleLbl="node1" presStyleIdx="4" presStyleCnt="5">
        <dgm:presLayoutVars>
          <dgm:bulletEnabled val="1"/>
        </dgm:presLayoutVars>
      </dgm:prSet>
      <dgm:spPr/>
    </dgm:pt>
    <dgm:pt modelId="{34ADE466-1EC8-5446-991C-61977B05C433}" type="pres">
      <dgm:prSet presAssocID="{3EC58130-7DBF-B046-A7DA-9F9D2B16C33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695C9C1-74A0-E041-BF97-CE15589353C4}" srcId="{3EC58130-7DBF-B046-A7DA-9F9D2B16C335}" destId="{A44D6C59-BC08-C241-95F3-B9F354950DD2}" srcOrd="0" destOrd="0" parTransId="{73CC8A4B-60DE-8640-9247-8A308C75607A}" sibTransId="{0DA6A983-90F1-284B-B252-D2CE3363859C}"/>
    <dgm:cxn modelId="{62D1EB22-1641-AD49-B058-487E6502F6FA}" type="presOf" srcId="{6451798B-339C-C243-9970-5BCD10BDADBA}" destId="{3F69CCEE-276A-8541-B37B-22FADBC2EA9E}" srcOrd="0" destOrd="0" presId="urn:microsoft.com/office/officeart/2005/8/layout/vProcess5"/>
    <dgm:cxn modelId="{FFCF2BB8-1F3D-D049-8200-1BDFE84C7714}" type="presOf" srcId="{0D0A00ED-6B0D-FC4A-BB61-04036F9FC829}" destId="{221029AD-2CBB-4B45-9002-364652C697AF}" srcOrd="1" destOrd="0" presId="urn:microsoft.com/office/officeart/2005/8/layout/vProcess5"/>
    <dgm:cxn modelId="{F12FF8E0-04D9-AD45-952C-F9C88363E5DA}" type="presOf" srcId="{A44D6C59-BC08-C241-95F3-B9F354950DD2}" destId="{1E4025B0-EC45-4644-8389-6BDC1C443DFB}" srcOrd="1" destOrd="0" presId="urn:microsoft.com/office/officeart/2005/8/layout/vProcess5"/>
    <dgm:cxn modelId="{95ABF467-CC69-E14A-8B60-B4E8FF7BFDE0}" type="presOf" srcId="{0D0A00ED-6B0D-FC4A-BB61-04036F9FC829}" destId="{BE66CC74-EF6D-C949-82F6-0C16C32564D8}" srcOrd="0" destOrd="0" presId="urn:microsoft.com/office/officeart/2005/8/layout/vProcess5"/>
    <dgm:cxn modelId="{6B8C4998-97C4-0A4D-B27D-D4F88A638E91}" srcId="{3EC58130-7DBF-B046-A7DA-9F9D2B16C335}" destId="{6451798B-339C-C243-9970-5BCD10BDADBA}" srcOrd="3" destOrd="0" parTransId="{BE6D366A-02E3-E143-A774-4FDAFE16B46F}" sibTransId="{99DF1203-ED73-8243-922D-E043E8F58416}"/>
    <dgm:cxn modelId="{466EFDA5-21DB-E34F-B5AB-8B6FC6C100B5}" type="presOf" srcId="{FE1BFAB8-4000-2442-BAD3-20AAA3E17694}" destId="{34ADE466-1EC8-5446-991C-61977B05C433}" srcOrd="1" destOrd="0" presId="urn:microsoft.com/office/officeart/2005/8/layout/vProcess5"/>
    <dgm:cxn modelId="{5D8E105C-8ED8-6B40-8900-B54D462AAE69}" type="presOf" srcId="{99DF1203-ED73-8243-922D-E043E8F58416}" destId="{F2203E20-A73B-CF40-BAF5-2E3FA8BE19E4}" srcOrd="0" destOrd="0" presId="urn:microsoft.com/office/officeart/2005/8/layout/vProcess5"/>
    <dgm:cxn modelId="{1F284AFA-D6EC-6940-B20D-9BDDBA564CD1}" srcId="{3EC58130-7DBF-B046-A7DA-9F9D2B16C335}" destId="{0D0A00ED-6B0D-FC4A-BB61-04036F9FC829}" srcOrd="1" destOrd="0" parTransId="{D3021984-6249-F049-8E19-66ED81B45A7D}" sibTransId="{665AE755-1693-734A-9180-A5CE2AAAB092}"/>
    <dgm:cxn modelId="{09DDC470-E969-EA42-89A5-2235798E355F}" type="presOf" srcId="{6451798B-339C-C243-9970-5BCD10BDADBA}" destId="{93688E0F-EB07-4842-922D-155B3F639F81}" srcOrd="1" destOrd="0" presId="urn:microsoft.com/office/officeart/2005/8/layout/vProcess5"/>
    <dgm:cxn modelId="{E5BFEB5E-8245-BD40-9FA1-2C0912272E99}" type="presOf" srcId="{A44D6C59-BC08-C241-95F3-B9F354950DD2}" destId="{E55692FB-6A71-7A40-A7DA-EADE2DF9B359}" srcOrd="0" destOrd="0" presId="urn:microsoft.com/office/officeart/2005/8/layout/vProcess5"/>
    <dgm:cxn modelId="{A0DCBEF1-112D-9445-B9B9-BA8E4E2CD9F8}" type="presOf" srcId="{79555271-CBC1-4740-AB6E-BA342B510FB8}" destId="{DC48209F-9EA7-244F-99F3-8D2981B28469}" srcOrd="0" destOrd="0" presId="urn:microsoft.com/office/officeart/2005/8/layout/vProcess5"/>
    <dgm:cxn modelId="{8DC91505-9AD4-3F4D-8A0F-38319AE9C02C}" type="presOf" srcId="{0DA6A983-90F1-284B-B252-D2CE3363859C}" destId="{3D015B58-EB9C-F04F-B579-C757C4824ED3}" srcOrd="0" destOrd="0" presId="urn:microsoft.com/office/officeart/2005/8/layout/vProcess5"/>
    <dgm:cxn modelId="{9D2E9DFD-D8C3-0F4C-A669-69E44DE34B97}" srcId="{3EC58130-7DBF-B046-A7DA-9F9D2B16C335}" destId="{79555271-CBC1-4740-AB6E-BA342B510FB8}" srcOrd="2" destOrd="0" parTransId="{1CD9BA9F-5E6E-9945-8F5F-B93844523B64}" sibTransId="{D830C12D-471C-2F40-84B2-1996819F9464}"/>
    <dgm:cxn modelId="{C9CC0288-F327-4848-8D14-7816F48B84FB}" type="presOf" srcId="{D830C12D-471C-2F40-84B2-1996819F9464}" destId="{F5C7544F-2249-4D40-AF3E-3440DA7B1998}" srcOrd="0" destOrd="0" presId="urn:microsoft.com/office/officeart/2005/8/layout/vProcess5"/>
    <dgm:cxn modelId="{EE0422E0-BB5A-094E-A3F9-2F346590377C}" type="presOf" srcId="{79555271-CBC1-4740-AB6E-BA342B510FB8}" destId="{6BD2DB18-0730-7240-989A-23437662949B}" srcOrd="1" destOrd="0" presId="urn:microsoft.com/office/officeart/2005/8/layout/vProcess5"/>
    <dgm:cxn modelId="{8D6BC0D9-48AE-4E40-9A1F-B86A52F3D5DC}" type="presOf" srcId="{3EC58130-7DBF-B046-A7DA-9F9D2B16C335}" destId="{341A9B8A-5B76-5F4E-95C8-0EA323711425}" srcOrd="0" destOrd="0" presId="urn:microsoft.com/office/officeart/2005/8/layout/vProcess5"/>
    <dgm:cxn modelId="{916898E2-DE8E-9343-AB5F-6B76CC605E04}" type="presOf" srcId="{665AE755-1693-734A-9180-A5CE2AAAB092}" destId="{431CD394-AC2E-9544-9E3F-1855F94CF076}" srcOrd="0" destOrd="0" presId="urn:microsoft.com/office/officeart/2005/8/layout/vProcess5"/>
    <dgm:cxn modelId="{8E30534B-5264-B843-8525-A0431792B30C}" srcId="{3EC58130-7DBF-B046-A7DA-9F9D2B16C335}" destId="{FE1BFAB8-4000-2442-BAD3-20AAA3E17694}" srcOrd="4" destOrd="0" parTransId="{81B32978-2DF3-7D41-B29F-764933939135}" sibTransId="{2318E326-E4B4-164F-B7E9-39F244D41CB8}"/>
    <dgm:cxn modelId="{0A3663BC-A635-0E4F-9D74-5CBDCFF81B10}" type="presOf" srcId="{FE1BFAB8-4000-2442-BAD3-20AAA3E17694}" destId="{BF93AD92-C834-E544-9A33-4D102EAC4C22}" srcOrd="0" destOrd="0" presId="urn:microsoft.com/office/officeart/2005/8/layout/vProcess5"/>
    <dgm:cxn modelId="{C3FB80D9-C737-4D40-92CF-F643EB4A7B3E}" type="presParOf" srcId="{341A9B8A-5B76-5F4E-95C8-0EA323711425}" destId="{1B6D51BB-95AD-644D-900A-7E1D0896AF5B}" srcOrd="0" destOrd="0" presId="urn:microsoft.com/office/officeart/2005/8/layout/vProcess5"/>
    <dgm:cxn modelId="{C6920D05-D564-CA4F-90C4-CA7027B0E818}" type="presParOf" srcId="{341A9B8A-5B76-5F4E-95C8-0EA323711425}" destId="{E55692FB-6A71-7A40-A7DA-EADE2DF9B359}" srcOrd="1" destOrd="0" presId="urn:microsoft.com/office/officeart/2005/8/layout/vProcess5"/>
    <dgm:cxn modelId="{8427C6E5-E7B5-054A-8D62-10E89F5E32EE}" type="presParOf" srcId="{341A9B8A-5B76-5F4E-95C8-0EA323711425}" destId="{BE66CC74-EF6D-C949-82F6-0C16C32564D8}" srcOrd="2" destOrd="0" presId="urn:microsoft.com/office/officeart/2005/8/layout/vProcess5"/>
    <dgm:cxn modelId="{7A5FAABC-749B-C14C-8FEB-C4B5246DED70}" type="presParOf" srcId="{341A9B8A-5B76-5F4E-95C8-0EA323711425}" destId="{DC48209F-9EA7-244F-99F3-8D2981B28469}" srcOrd="3" destOrd="0" presId="urn:microsoft.com/office/officeart/2005/8/layout/vProcess5"/>
    <dgm:cxn modelId="{49676794-A4D0-9142-A3A0-295A50A783C1}" type="presParOf" srcId="{341A9B8A-5B76-5F4E-95C8-0EA323711425}" destId="{3F69CCEE-276A-8541-B37B-22FADBC2EA9E}" srcOrd="4" destOrd="0" presId="urn:microsoft.com/office/officeart/2005/8/layout/vProcess5"/>
    <dgm:cxn modelId="{0674E90B-E46E-8F4A-93F8-0EDA6FD11EF4}" type="presParOf" srcId="{341A9B8A-5B76-5F4E-95C8-0EA323711425}" destId="{BF93AD92-C834-E544-9A33-4D102EAC4C22}" srcOrd="5" destOrd="0" presId="urn:microsoft.com/office/officeart/2005/8/layout/vProcess5"/>
    <dgm:cxn modelId="{F8D60DA8-6942-0347-83AA-7CC0D6683EB0}" type="presParOf" srcId="{341A9B8A-5B76-5F4E-95C8-0EA323711425}" destId="{3D015B58-EB9C-F04F-B579-C757C4824ED3}" srcOrd="6" destOrd="0" presId="urn:microsoft.com/office/officeart/2005/8/layout/vProcess5"/>
    <dgm:cxn modelId="{29554697-95C8-EA48-BD7A-D738389F94C4}" type="presParOf" srcId="{341A9B8A-5B76-5F4E-95C8-0EA323711425}" destId="{431CD394-AC2E-9544-9E3F-1855F94CF076}" srcOrd="7" destOrd="0" presId="urn:microsoft.com/office/officeart/2005/8/layout/vProcess5"/>
    <dgm:cxn modelId="{4D080DCC-0202-B34A-98F0-B95EDCE9E800}" type="presParOf" srcId="{341A9B8A-5B76-5F4E-95C8-0EA323711425}" destId="{F5C7544F-2249-4D40-AF3E-3440DA7B1998}" srcOrd="8" destOrd="0" presId="urn:microsoft.com/office/officeart/2005/8/layout/vProcess5"/>
    <dgm:cxn modelId="{42E8F7B1-0FFD-0A4E-8077-A7B346E74DA4}" type="presParOf" srcId="{341A9B8A-5B76-5F4E-95C8-0EA323711425}" destId="{F2203E20-A73B-CF40-BAF5-2E3FA8BE19E4}" srcOrd="9" destOrd="0" presId="urn:microsoft.com/office/officeart/2005/8/layout/vProcess5"/>
    <dgm:cxn modelId="{7EE97D02-FA5B-5640-8871-1FF839CCA5FC}" type="presParOf" srcId="{341A9B8A-5B76-5F4E-95C8-0EA323711425}" destId="{1E4025B0-EC45-4644-8389-6BDC1C443DFB}" srcOrd="10" destOrd="0" presId="urn:microsoft.com/office/officeart/2005/8/layout/vProcess5"/>
    <dgm:cxn modelId="{32E5345F-FA2A-AB47-A3C3-4BD472778139}" type="presParOf" srcId="{341A9B8A-5B76-5F4E-95C8-0EA323711425}" destId="{221029AD-2CBB-4B45-9002-364652C697AF}" srcOrd="11" destOrd="0" presId="urn:microsoft.com/office/officeart/2005/8/layout/vProcess5"/>
    <dgm:cxn modelId="{FA3B844D-45E4-5440-98FB-94ADF37F5C12}" type="presParOf" srcId="{341A9B8A-5B76-5F4E-95C8-0EA323711425}" destId="{6BD2DB18-0730-7240-989A-23437662949B}" srcOrd="12" destOrd="0" presId="urn:microsoft.com/office/officeart/2005/8/layout/vProcess5"/>
    <dgm:cxn modelId="{F1974D90-9326-194B-A32F-2DAF60BC3124}" type="presParOf" srcId="{341A9B8A-5B76-5F4E-95C8-0EA323711425}" destId="{93688E0F-EB07-4842-922D-155B3F639F81}" srcOrd="13" destOrd="0" presId="urn:microsoft.com/office/officeart/2005/8/layout/vProcess5"/>
    <dgm:cxn modelId="{7A93313E-94D2-8A4C-B1E2-E40B5456423E}" type="presParOf" srcId="{341A9B8A-5B76-5F4E-95C8-0EA323711425}" destId="{34ADE466-1EC8-5446-991C-61977B05C43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44823-9DE6-FD43-835B-CD3E5C26EB30}">
      <dsp:nvSpPr>
        <dsp:cNvPr id="0" name=""/>
        <dsp:cNvSpPr/>
      </dsp:nvSpPr>
      <dsp:spPr>
        <a:xfrm>
          <a:off x="3803423" y="1107770"/>
          <a:ext cx="2916435" cy="291643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Professional competencies</a:t>
          </a:r>
        </a:p>
      </dsp:txBody>
      <dsp:txXfrm>
        <a:off x="4230525" y="1534872"/>
        <a:ext cx="2062231" cy="2062231"/>
      </dsp:txXfrm>
    </dsp:sp>
    <dsp:sp modelId="{A3E91177-AB1D-BF47-B5D3-D4C869AB12E0}">
      <dsp:nvSpPr>
        <dsp:cNvPr id="0" name=""/>
        <dsp:cNvSpPr/>
      </dsp:nvSpPr>
      <dsp:spPr>
        <a:xfrm>
          <a:off x="4051473" y="-62390"/>
          <a:ext cx="2420335" cy="145821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Collaboration</a:t>
          </a:r>
          <a:r>
            <a:rPr lang="en-GB" sz="1800" kern="1200" dirty="0"/>
            <a:t>	</a:t>
          </a:r>
        </a:p>
      </dsp:txBody>
      <dsp:txXfrm>
        <a:off x="4405923" y="151161"/>
        <a:ext cx="1711435" cy="1031115"/>
      </dsp:txXfrm>
    </dsp:sp>
    <dsp:sp modelId="{3F14959A-2333-9A45-8DCA-7BA371EC25C8}">
      <dsp:nvSpPr>
        <dsp:cNvPr id="0" name=""/>
        <dsp:cNvSpPr/>
      </dsp:nvSpPr>
      <dsp:spPr>
        <a:xfrm>
          <a:off x="5547719" y="876300"/>
          <a:ext cx="2717476" cy="14801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Communication</a:t>
          </a:r>
        </a:p>
      </dsp:txBody>
      <dsp:txXfrm>
        <a:off x="5945684" y="1093056"/>
        <a:ext cx="1921546" cy="1046593"/>
      </dsp:txXfrm>
    </dsp:sp>
    <dsp:sp modelId="{CA3BCFBA-3791-BC46-A113-A8B311CF2455}">
      <dsp:nvSpPr>
        <dsp:cNvPr id="0" name=""/>
        <dsp:cNvSpPr/>
      </dsp:nvSpPr>
      <dsp:spPr>
        <a:xfrm>
          <a:off x="5773816" y="2786515"/>
          <a:ext cx="2265283" cy="145821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Social interest</a:t>
          </a:r>
        </a:p>
      </dsp:txBody>
      <dsp:txXfrm>
        <a:off x="6105559" y="3000066"/>
        <a:ext cx="1601797" cy="1031115"/>
      </dsp:txXfrm>
    </dsp:sp>
    <dsp:sp modelId="{682127D4-58FA-C44B-B6D8-0182A44F3258}">
      <dsp:nvSpPr>
        <dsp:cNvPr id="0" name=""/>
        <dsp:cNvSpPr/>
      </dsp:nvSpPr>
      <dsp:spPr>
        <a:xfrm>
          <a:off x="3905455" y="3610327"/>
          <a:ext cx="2712372" cy="170986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Knowledge &amp; Science</a:t>
          </a:r>
        </a:p>
      </dsp:txBody>
      <dsp:txXfrm>
        <a:off x="4302673" y="3860730"/>
        <a:ext cx="1917936" cy="1209056"/>
      </dsp:txXfrm>
    </dsp:sp>
    <dsp:sp modelId="{0062C8E5-BC6B-A340-80E2-7FFEF177A082}">
      <dsp:nvSpPr>
        <dsp:cNvPr id="0" name=""/>
        <dsp:cNvSpPr/>
      </dsp:nvSpPr>
      <dsp:spPr>
        <a:xfrm>
          <a:off x="2085302" y="2786515"/>
          <a:ext cx="3063045" cy="145821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Organisation</a:t>
          </a:r>
        </a:p>
      </dsp:txBody>
      <dsp:txXfrm>
        <a:off x="2533875" y="3000066"/>
        <a:ext cx="2165899" cy="1031115"/>
      </dsp:txXfrm>
    </dsp:sp>
    <dsp:sp modelId="{EB811039-8B0C-FB4F-A617-3205DDA2D546}">
      <dsp:nvSpPr>
        <dsp:cNvPr id="0" name=""/>
        <dsp:cNvSpPr/>
      </dsp:nvSpPr>
      <dsp:spPr>
        <a:xfrm>
          <a:off x="2217307" y="887244"/>
          <a:ext cx="2799034" cy="145821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Professionalism</a:t>
          </a:r>
        </a:p>
      </dsp:txBody>
      <dsp:txXfrm>
        <a:off x="2627216" y="1100795"/>
        <a:ext cx="1979216" cy="1031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692FB-6A71-7A40-A7DA-EADE2DF9B359}">
      <dsp:nvSpPr>
        <dsp:cNvPr id="0" name=""/>
        <dsp:cNvSpPr/>
      </dsp:nvSpPr>
      <dsp:spPr>
        <a:xfrm>
          <a:off x="0" y="0"/>
          <a:ext cx="7714408" cy="562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Diploma, basic training</a:t>
          </a:r>
        </a:p>
      </dsp:txBody>
      <dsp:txXfrm>
        <a:off x="16471" y="16471"/>
        <a:ext cx="7041786" cy="529414"/>
      </dsp:txXfrm>
    </dsp:sp>
    <dsp:sp modelId="{BE66CC74-EF6D-C949-82F6-0C16C32564D8}">
      <dsp:nvSpPr>
        <dsp:cNvPr id="0" name=""/>
        <dsp:cNvSpPr/>
      </dsp:nvSpPr>
      <dsp:spPr>
        <a:xfrm>
          <a:off x="576075" y="640461"/>
          <a:ext cx="7714408" cy="562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Recognition as a health profession</a:t>
          </a:r>
        </a:p>
      </dsp:txBody>
      <dsp:txXfrm>
        <a:off x="592546" y="656932"/>
        <a:ext cx="6739858" cy="529414"/>
      </dsp:txXfrm>
    </dsp:sp>
    <dsp:sp modelId="{DC48209F-9EA7-244F-99F3-8D2981B28469}">
      <dsp:nvSpPr>
        <dsp:cNvPr id="0" name=""/>
        <dsp:cNvSpPr/>
      </dsp:nvSpPr>
      <dsp:spPr>
        <a:xfrm>
          <a:off x="1152151" y="1280921"/>
          <a:ext cx="7714408" cy="562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License</a:t>
          </a:r>
        </a:p>
      </dsp:txBody>
      <dsp:txXfrm>
        <a:off x="1168622" y="1297392"/>
        <a:ext cx="6739858" cy="529414"/>
      </dsp:txXfrm>
    </dsp:sp>
    <dsp:sp modelId="{3F69CCEE-276A-8541-B37B-22FADBC2EA9E}">
      <dsp:nvSpPr>
        <dsp:cNvPr id="0" name=""/>
        <dsp:cNvSpPr/>
      </dsp:nvSpPr>
      <dsp:spPr>
        <a:xfrm>
          <a:off x="1728227" y="1921383"/>
          <a:ext cx="7714408" cy="562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Competent authority</a:t>
          </a:r>
        </a:p>
      </dsp:txBody>
      <dsp:txXfrm>
        <a:off x="1744698" y="1937854"/>
        <a:ext cx="6739858" cy="529413"/>
      </dsp:txXfrm>
    </dsp:sp>
    <dsp:sp modelId="{BF93AD92-C834-E544-9A33-4D102EAC4C22}">
      <dsp:nvSpPr>
        <dsp:cNvPr id="0" name=""/>
        <dsp:cNvSpPr/>
      </dsp:nvSpPr>
      <dsp:spPr>
        <a:xfrm>
          <a:off x="2304303" y="2561843"/>
          <a:ext cx="7714408" cy="5623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(Specialisation)</a:t>
          </a:r>
        </a:p>
      </dsp:txBody>
      <dsp:txXfrm>
        <a:off x="2320774" y="2578314"/>
        <a:ext cx="6739858" cy="529414"/>
      </dsp:txXfrm>
    </dsp:sp>
    <dsp:sp modelId="{3D015B58-EB9C-F04F-B579-C757C4824ED3}">
      <dsp:nvSpPr>
        <dsp:cNvPr id="0" name=""/>
        <dsp:cNvSpPr/>
      </dsp:nvSpPr>
      <dsp:spPr>
        <a:xfrm>
          <a:off x="7348876" y="410832"/>
          <a:ext cx="365531" cy="3655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7431120" y="410832"/>
        <a:ext cx="201043" cy="275062"/>
      </dsp:txXfrm>
    </dsp:sp>
    <dsp:sp modelId="{431CD394-AC2E-9544-9E3F-1855F94CF076}">
      <dsp:nvSpPr>
        <dsp:cNvPr id="0" name=""/>
        <dsp:cNvSpPr/>
      </dsp:nvSpPr>
      <dsp:spPr>
        <a:xfrm>
          <a:off x="7924952" y="1051293"/>
          <a:ext cx="365531" cy="3655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8007196" y="1051293"/>
        <a:ext cx="201043" cy="275062"/>
      </dsp:txXfrm>
    </dsp:sp>
    <dsp:sp modelId="{F5C7544F-2249-4D40-AF3E-3440DA7B1998}">
      <dsp:nvSpPr>
        <dsp:cNvPr id="0" name=""/>
        <dsp:cNvSpPr/>
      </dsp:nvSpPr>
      <dsp:spPr>
        <a:xfrm>
          <a:off x="8501028" y="1682381"/>
          <a:ext cx="365531" cy="3655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8583272" y="1682381"/>
        <a:ext cx="201043" cy="275062"/>
      </dsp:txXfrm>
    </dsp:sp>
    <dsp:sp modelId="{F2203E20-A73B-CF40-BAF5-2E3FA8BE19E4}">
      <dsp:nvSpPr>
        <dsp:cNvPr id="0" name=""/>
        <dsp:cNvSpPr/>
      </dsp:nvSpPr>
      <dsp:spPr>
        <a:xfrm>
          <a:off x="9077104" y="2329091"/>
          <a:ext cx="365531" cy="3655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9159348" y="2329091"/>
        <a:ext cx="201043" cy="275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B61BEF0D-F0BB-DE4B-95CE-6DB70DBA9567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err="1"/>
              <a:t>Vlaamse</a:t>
            </a:r>
            <a:r>
              <a:rPr lang="en-US"/>
              <a:t> </a:t>
            </a:r>
            <a:r>
              <a:rPr lang="en-US" err="1"/>
              <a:t>Vereniging</a:t>
            </a:r>
            <a:r>
              <a:rPr lang="en-US"/>
              <a:t> van </a:t>
            </a:r>
            <a:r>
              <a:rPr lang="en-US" err="1"/>
              <a:t>Klinisch</a:t>
            </a:r>
            <a:r>
              <a:rPr lang="en-US"/>
              <a:t> </a:t>
            </a:r>
            <a:r>
              <a:rPr lang="en-US" err="1"/>
              <a:t>Psychologen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87" y="4948046"/>
            <a:ext cx="1462837" cy="16136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Vlaamse</a:t>
            </a:r>
            <a:r>
              <a:rPr lang="en-US"/>
              <a:t> </a:t>
            </a:r>
            <a:r>
              <a:rPr lang="en-US" err="1"/>
              <a:t>Vereniging</a:t>
            </a:r>
            <a:r>
              <a:rPr lang="en-US"/>
              <a:t> van </a:t>
            </a:r>
            <a:r>
              <a:rPr lang="en-US" err="1"/>
              <a:t>Klinisch</a:t>
            </a:r>
            <a:r>
              <a:rPr lang="en-US"/>
              <a:t> </a:t>
            </a:r>
            <a:r>
              <a:rPr lang="en-US" err="1"/>
              <a:t>Psychologen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err="1"/>
              <a:t>Vlaamse</a:t>
            </a:r>
            <a:r>
              <a:rPr lang="en-US"/>
              <a:t> </a:t>
            </a:r>
            <a:r>
              <a:rPr lang="en-US" err="1"/>
              <a:t>Vereniging</a:t>
            </a:r>
            <a:r>
              <a:rPr lang="en-US"/>
              <a:t> van </a:t>
            </a:r>
            <a:r>
              <a:rPr lang="en-US" err="1"/>
              <a:t>Klinisch</a:t>
            </a:r>
            <a:r>
              <a:rPr lang="en-US"/>
              <a:t> </a:t>
            </a:r>
            <a:r>
              <a:rPr lang="en-US" err="1"/>
              <a:t>Psychologen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err="1"/>
              <a:t>Vlaamse</a:t>
            </a:r>
            <a:r>
              <a:rPr lang="en-US"/>
              <a:t> </a:t>
            </a:r>
            <a:r>
              <a:rPr lang="en-US" err="1"/>
              <a:t>Vereniging</a:t>
            </a:r>
            <a:r>
              <a:rPr lang="en-US"/>
              <a:t> van </a:t>
            </a:r>
            <a:r>
              <a:rPr lang="en-US" err="1"/>
              <a:t>Klinisch</a:t>
            </a:r>
            <a:r>
              <a:rPr lang="en-US"/>
              <a:t> </a:t>
            </a:r>
            <a:r>
              <a:rPr lang="en-US" err="1"/>
              <a:t>Psychologen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2" y="6072187"/>
            <a:ext cx="620791" cy="6848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From </a:t>
            </a:r>
            <a:r>
              <a:rPr lang="en-GB" dirty="0" err="1"/>
              <a:t>omni</a:t>
            </a:r>
            <a:r>
              <a:rPr lang="en-GB" dirty="0"/>
              <a:t> - potency to transparent competency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Scope of practice revisited in Belgium</a:t>
            </a:r>
          </a:p>
        </p:txBody>
      </p:sp>
    </p:spTree>
    <p:extLst>
      <p:ext uri="{BB962C8B-B14F-4D97-AF65-F5344CB8AC3E}">
        <p14:creationId xmlns:p14="http://schemas.microsoft.com/office/powerpoint/2010/main" val="1585869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transparent competency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Needs?</a:t>
            </a:r>
          </a:p>
          <a:p>
            <a:pPr lvl="1"/>
            <a:r>
              <a:rPr lang="en-GB" dirty="0"/>
              <a:t>New model on “health professions”</a:t>
            </a:r>
          </a:p>
          <a:p>
            <a:pPr lvl="1"/>
            <a:r>
              <a:rPr lang="en-GB" dirty="0"/>
              <a:t>New model on ”scope of practice”</a:t>
            </a:r>
          </a:p>
        </p:txBody>
      </p:sp>
    </p:spTree>
    <p:extLst>
      <p:ext uri="{BB962C8B-B14F-4D97-AF65-F5344CB8AC3E}">
        <p14:creationId xmlns:p14="http://schemas.microsoft.com/office/powerpoint/2010/main" val="100033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Competent practitioners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Legally ably ≠ competent</a:t>
            </a:r>
          </a:p>
          <a:p>
            <a:pPr lvl="1"/>
            <a:r>
              <a:rPr lang="en-GB" dirty="0"/>
              <a:t>Experience</a:t>
            </a:r>
          </a:p>
          <a:p>
            <a:pPr lvl="1"/>
            <a:r>
              <a:rPr lang="en-GB" dirty="0"/>
              <a:t>Permanent training</a:t>
            </a:r>
          </a:p>
          <a:p>
            <a:pPr lvl="1"/>
            <a:r>
              <a:rPr lang="en-GB" dirty="0"/>
              <a:t>Special skills</a:t>
            </a:r>
          </a:p>
          <a:p>
            <a:r>
              <a:rPr lang="en-GB" dirty="0"/>
              <a:t>A clear competency profile and control mechanism</a:t>
            </a:r>
          </a:p>
        </p:txBody>
      </p:sp>
    </p:spTree>
    <p:extLst>
      <p:ext uri="{BB962C8B-B14F-4D97-AF65-F5344CB8AC3E}">
        <p14:creationId xmlns:p14="http://schemas.microsoft.com/office/powerpoint/2010/main" val="239270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Competent practitioners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a negative to a positive more dynamic definition of health professions</a:t>
            </a:r>
          </a:p>
          <a:p>
            <a:r>
              <a:rPr lang="en-GB" dirty="0"/>
              <a:t>Title protection and permanent database for all health professions</a:t>
            </a:r>
          </a:p>
          <a:p>
            <a:r>
              <a:rPr lang="en-GB" dirty="0"/>
              <a:t>License as a professional identity card</a:t>
            </a:r>
          </a:p>
          <a:p>
            <a:r>
              <a:rPr lang="en-GB" dirty="0"/>
              <a:t>New health professions</a:t>
            </a:r>
          </a:p>
        </p:txBody>
      </p:sp>
    </p:spTree>
    <p:extLst>
      <p:ext uri="{BB962C8B-B14F-4D97-AF65-F5344CB8AC3E}">
        <p14:creationId xmlns:p14="http://schemas.microsoft.com/office/powerpoint/2010/main" val="892362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License as a professional identity card</a:t>
            </a:r>
          </a:p>
          <a:p>
            <a:r>
              <a:rPr lang="en-GB" dirty="0"/>
              <a:t>Obligation to transparency: portfolio</a:t>
            </a:r>
          </a:p>
          <a:p>
            <a:r>
              <a:rPr lang="en-GB" dirty="0"/>
              <a:t>Dynamic proof of competency</a:t>
            </a:r>
          </a:p>
          <a:p>
            <a:r>
              <a:rPr lang="en-GB" dirty="0"/>
              <a:t>Subject to health care inspection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391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Multidisciplinary work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Evolution towards a functional hierarchy</a:t>
            </a:r>
          </a:p>
          <a:p>
            <a:r>
              <a:rPr lang="en-GB" dirty="0"/>
              <a:t>Evolution towards a functional autonomy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925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Multidisciplinary work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Focus on a general professional and competency profile </a:t>
            </a:r>
          </a:p>
          <a:p>
            <a:r>
              <a:rPr lang="en-GB" dirty="0"/>
              <a:t>Applicable for different domains in health</a:t>
            </a:r>
          </a:p>
          <a:p>
            <a:r>
              <a:rPr lang="en-GB" dirty="0"/>
              <a:t>Regulation of access to the profession</a:t>
            </a:r>
          </a:p>
          <a:p>
            <a:r>
              <a:rPr lang="en-GB" dirty="0"/>
              <a:t>Concept of the ”competent helper”</a:t>
            </a:r>
          </a:p>
        </p:txBody>
      </p:sp>
    </p:spTree>
    <p:extLst>
      <p:ext uri="{BB962C8B-B14F-4D97-AF65-F5344CB8AC3E}">
        <p14:creationId xmlns:p14="http://schemas.microsoft.com/office/powerpoint/2010/main" val="663052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4486" y="0"/>
            <a:ext cx="10018713" cy="1752599"/>
          </a:xfrm>
        </p:spPr>
        <p:txBody>
          <a:bodyPr/>
          <a:lstStyle/>
          <a:p>
            <a:r>
              <a:rPr lang="en-GB" dirty="0"/>
              <a:t>General competency profile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151777"/>
              </p:ext>
            </p:extLst>
          </p:nvPr>
        </p:nvGraphicFramePr>
        <p:xfrm>
          <a:off x="1282700" y="1282700"/>
          <a:ext cx="10350499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64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to the profession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061890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29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Patient: pilot - co-pilot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 needs to be the pilot</a:t>
            </a:r>
          </a:p>
          <a:p>
            <a:r>
              <a:rPr lang="en-GB" dirty="0"/>
              <a:t>Practitioner as a co-pilot: delivering all necessary information so that the patient can become the pilot</a:t>
            </a:r>
          </a:p>
          <a:p>
            <a:r>
              <a:rPr lang="en-GB" dirty="0"/>
              <a:t>E </a:t>
            </a:r>
            <a:r>
              <a:rPr lang="mr-IN" dirty="0"/>
              <a:t>–</a:t>
            </a:r>
            <a:r>
              <a:rPr lang="en-GB" dirty="0"/>
              <a:t> health: electronic patient file as </a:t>
            </a:r>
            <a:r>
              <a:rPr lang="en-GB" b="1" dirty="0"/>
              <a:t>the </a:t>
            </a:r>
            <a:r>
              <a:rPr lang="en-GB" dirty="0"/>
              <a:t>tool</a:t>
            </a:r>
          </a:p>
          <a:p>
            <a:r>
              <a:rPr lang="en-GB" dirty="0"/>
              <a:t>Special interest in family care takers: own legal recognition</a:t>
            </a:r>
          </a:p>
        </p:txBody>
      </p:sp>
    </p:spTree>
    <p:extLst>
      <p:ext uri="{BB962C8B-B14F-4D97-AF65-F5344CB8AC3E}">
        <p14:creationId xmlns:p14="http://schemas.microsoft.com/office/powerpoint/2010/main" val="1898386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18067"/>
          </a:xfrm>
        </p:spPr>
        <p:txBody>
          <a:bodyPr>
            <a:normAutofit fontScale="90000"/>
          </a:bodyPr>
          <a:lstStyle/>
          <a:p>
            <a:r>
              <a:rPr lang="en-GB" dirty="0"/>
              <a:t>Basic idea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867" y="1608667"/>
            <a:ext cx="8280399" cy="4943729"/>
          </a:xfrm>
        </p:spPr>
      </p:pic>
    </p:spTree>
    <p:extLst>
      <p:ext uri="{BB962C8B-B14F-4D97-AF65-F5344CB8AC3E}">
        <p14:creationId xmlns:p14="http://schemas.microsoft.com/office/powerpoint/2010/main" val="69616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Regulation of scope of practice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Law on the health care professions</a:t>
            </a:r>
          </a:p>
          <a:p>
            <a:r>
              <a:rPr lang="en-GB" dirty="0"/>
              <a:t>Law on patient rights</a:t>
            </a:r>
          </a:p>
          <a:p>
            <a:r>
              <a:rPr lang="en-GB" dirty="0"/>
              <a:t>Ethical codes</a:t>
            </a:r>
          </a:p>
          <a:p>
            <a:r>
              <a:rPr lang="en-GB" dirty="0"/>
              <a:t>Reimbursement of health care</a:t>
            </a:r>
          </a:p>
        </p:txBody>
      </p:sp>
    </p:spTree>
    <p:extLst>
      <p:ext uri="{BB962C8B-B14F-4D97-AF65-F5344CB8AC3E}">
        <p14:creationId xmlns:p14="http://schemas.microsoft.com/office/powerpoint/2010/main" val="256754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Interdisciplinary health care with competent health practitioners aimed at high quality</a:t>
            </a:r>
          </a:p>
        </p:txBody>
      </p:sp>
    </p:spTree>
    <p:extLst>
      <p:ext uri="{BB962C8B-B14F-4D97-AF65-F5344CB8AC3E}">
        <p14:creationId xmlns:p14="http://schemas.microsoft.com/office/powerpoint/2010/main" val="39218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Law on the health professions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great strike of the medical doctors in 1964</a:t>
            </a:r>
          </a:p>
          <a:p>
            <a:r>
              <a:rPr lang="en-AU" dirty="0"/>
              <a:t>Creation of the law on the health professions</a:t>
            </a:r>
          </a:p>
          <a:p>
            <a:r>
              <a:rPr lang="en-AU" dirty="0"/>
              <a:t>Distinction between autonomous and non – autonomous professions</a:t>
            </a:r>
          </a:p>
          <a:p>
            <a:r>
              <a:rPr lang="en-AU" dirty="0"/>
              <a:t>Generic conditions </a:t>
            </a:r>
          </a:p>
        </p:txBody>
      </p:sp>
    </p:spTree>
    <p:extLst>
      <p:ext uri="{BB962C8B-B14F-4D97-AF65-F5344CB8AC3E}">
        <p14:creationId xmlns:p14="http://schemas.microsoft.com/office/powerpoint/2010/main" val="155322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Law on the health professions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Negative definitions of professions and scope of practice</a:t>
            </a:r>
          </a:p>
          <a:p>
            <a:r>
              <a:rPr lang="en-GB" dirty="0"/>
              <a:t>Only if you are a doctor, you can influence the physical or psychic condition of a person </a:t>
            </a:r>
            <a:r>
              <a:rPr lang="en-GB" dirty="0">
                <a:sym typeface="Wingdings"/>
              </a:rPr>
              <a:t> very strictly regulated</a:t>
            </a:r>
            <a:endParaRPr lang="en-GB" dirty="0"/>
          </a:p>
          <a:p>
            <a:r>
              <a:rPr lang="en-GB" dirty="0"/>
              <a:t>With the exception of the medical doctor, no one can …</a:t>
            </a:r>
          </a:p>
          <a:p>
            <a:r>
              <a:rPr lang="en-GB" dirty="0"/>
              <a:t>Gives the medical doctor the authority of “</a:t>
            </a:r>
            <a:r>
              <a:rPr lang="en-GB" dirty="0" err="1"/>
              <a:t>omni</a:t>
            </a:r>
            <a:r>
              <a:rPr lang="en-GB" dirty="0"/>
              <a:t> – </a:t>
            </a:r>
            <a:r>
              <a:rPr lang="en-GB" dirty="0" err="1"/>
              <a:t>potetency</a:t>
            </a:r>
            <a:r>
              <a:rPr lang="en-GB" dirty="0"/>
              <a:t>”!</a:t>
            </a:r>
          </a:p>
        </p:txBody>
      </p:sp>
    </p:spTree>
    <p:extLst>
      <p:ext uri="{BB962C8B-B14F-4D97-AF65-F5344CB8AC3E}">
        <p14:creationId xmlns:p14="http://schemas.microsoft.com/office/powerpoint/2010/main" val="55097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Law on the health professions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Regulation of health professions based on diploma </a:t>
            </a:r>
            <a:r>
              <a:rPr lang="en-GB" dirty="0">
                <a:sym typeface="Wingdings"/>
              </a:rPr>
              <a:t> authority</a:t>
            </a:r>
          </a:p>
          <a:p>
            <a:r>
              <a:rPr lang="en-GB" dirty="0">
                <a:sym typeface="Wingdings"/>
              </a:rPr>
              <a:t>What about competency?</a:t>
            </a:r>
          </a:p>
          <a:p>
            <a:r>
              <a:rPr lang="en-GB" dirty="0" err="1">
                <a:sym typeface="Wingdings"/>
              </a:rPr>
              <a:t>Eg</a:t>
            </a:r>
            <a:r>
              <a:rPr lang="en-GB" dirty="0">
                <a:sym typeface="Wingdings"/>
              </a:rPr>
              <a:t>. “ Clinical psychologist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31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psychologist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Newly regulated autonomous health profession</a:t>
            </a:r>
          </a:p>
          <a:p>
            <a:r>
              <a:rPr lang="en-GB" dirty="0">
                <a:sym typeface="Wingdings"/>
              </a:rPr>
              <a:t>With the exception of the medical doctor, no one can exercise clinical psychology unless he/she obtains a recognition as a clinical psychologist</a:t>
            </a:r>
          </a:p>
          <a:p>
            <a:r>
              <a:rPr lang="en-GB" dirty="0">
                <a:sym typeface="Wingdings"/>
              </a:rPr>
              <a:t>Conditions:</a:t>
            </a:r>
          </a:p>
          <a:p>
            <a:pPr lvl="1"/>
            <a:r>
              <a:rPr lang="en-GB" dirty="0">
                <a:sym typeface="Wingdings"/>
              </a:rPr>
              <a:t>Masters degree of 5 years in clinical psychology</a:t>
            </a:r>
          </a:p>
          <a:p>
            <a:pPr lvl="1"/>
            <a:r>
              <a:rPr lang="en-GB" dirty="0">
                <a:sym typeface="Wingdings"/>
              </a:rPr>
              <a:t>Professional internship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363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56733"/>
          </a:xfrm>
        </p:spPr>
        <p:txBody>
          <a:bodyPr/>
          <a:lstStyle/>
          <a:p>
            <a:r>
              <a:rPr lang="en-GB" dirty="0"/>
              <a:t>Clinical psychology: scope of practice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1998133"/>
            <a:ext cx="10018713" cy="4216400"/>
          </a:xfrm>
        </p:spPr>
        <p:txBody>
          <a:bodyPr>
            <a:normAutofit/>
          </a:bodyPr>
          <a:lstStyle/>
          <a:p>
            <a:r>
              <a:rPr lang="en-GB" dirty="0"/>
              <a:t>Within a scientific based framework of clinical psychology</a:t>
            </a:r>
          </a:p>
          <a:p>
            <a:r>
              <a:rPr lang="en-GB" dirty="0"/>
              <a:t>Autonomous acts</a:t>
            </a:r>
          </a:p>
          <a:p>
            <a:pPr lvl="1"/>
            <a:r>
              <a:rPr lang="en-GB" dirty="0"/>
              <a:t>Prevention</a:t>
            </a:r>
          </a:p>
          <a:p>
            <a:pPr lvl="1"/>
            <a:r>
              <a:rPr lang="en-GB" dirty="0"/>
              <a:t>Examine</a:t>
            </a:r>
          </a:p>
          <a:p>
            <a:pPr lvl="1"/>
            <a:r>
              <a:rPr lang="en-GB" dirty="0"/>
              <a:t>Detection</a:t>
            </a:r>
          </a:p>
          <a:p>
            <a:pPr lvl="1"/>
            <a:r>
              <a:rPr lang="en-GB" dirty="0"/>
              <a:t>Posing a diagnosis</a:t>
            </a:r>
          </a:p>
          <a:p>
            <a:pPr lvl="1"/>
            <a:r>
              <a:rPr lang="en-GB" dirty="0"/>
              <a:t>Counselling and treatment</a:t>
            </a:r>
          </a:p>
          <a:p>
            <a:pPr lvl="1"/>
            <a:r>
              <a:rPr lang="en-GB" dirty="0"/>
              <a:t>Persons with psychic or psychosomatic suffering</a:t>
            </a:r>
          </a:p>
          <a:p>
            <a:r>
              <a:rPr lang="en-GB" dirty="0"/>
              <a:t>Psychology: medical doctor as competent as an economist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17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Actual problems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Diploma: legal authority, but competent for life? </a:t>
            </a:r>
          </a:p>
          <a:p>
            <a:r>
              <a:rPr lang="en-GB" dirty="0"/>
              <a:t>Omni – potency for the medical profession</a:t>
            </a:r>
          </a:p>
          <a:p>
            <a:r>
              <a:rPr lang="en-GB" dirty="0"/>
              <a:t>Negative definitions creates silo’s: multidisciplinary work</a:t>
            </a:r>
          </a:p>
          <a:p>
            <a:r>
              <a:rPr lang="en-GB" dirty="0"/>
              <a:t>Family care takers, patients experts: risk of being prosecuted</a:t>
            </a:r>
          </a:p>
          <a:p>
            <a:endParaRPr lang="en-GB" dirty="0"/>
          </a:p>
          <a:p>
            <a:r>
              <a:rPr lang="en-GB" dirty="0"/>
              <a:t>In need of a serious update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0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transparent competency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6606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Major reform in the law on the Health Professions</a:t>
            </a:r>
          </a:p>
          <a:p>
            <a:pPr lvl="1"/>
            <a:r>
              <a:rPr lang="en-GB" dirty="0"/>
              <a:t>Law on the exercise of health professions</a:t>
            </a:r>
          </a:p>
          <a:p>
            <a:pPr lvl="1"/>
            <a:r>
              <a:rPr lang="en-GB" dirty="0"/>
              <a:t>Law on the quality of health care</a:t>
            </a:r>
          </a:p>
          <a:p>
            <a:r>
              <a:rPr lang="en-GB" dirty="0"/>
              <a:t>Basic principles:</a:t>
            </a:r>
          </a:p>
          <a:p>
            <a:pPr lvl="1"/>
            <a:r>
              <a:rPr lang="en-GB" dirty="0"/>
              <a:t>Rearrangement of scope of practice</a:t>
            </a:r>
          </a:p>
          <a:p>
            <a:pPr lvl="1"/>
            <a:r>
              <a:rPr lang="en-GB" dirty="0"/>
              <a:t>Subsidiarity: efficient and qualitative care</a:t>
            </a:r>
          </a:p>
          <a:p>
            <a:pPr lvl="1"/>
            <a:r>
              <a:rPr lang="en-GB" dirty="0"/>
              <a:t>The organisation of multidisciplinary work made possible</a:t>
            </a:r>
          </a:p>
          <a:p>
            <a:pPr lvl="1"/>
            <a:r>
              <a:rPr lang="en-GB" dirty="0"/>
              <a:t>Evidence based care</a:t>
            </a:r>
          </a:p>
          <a:p>
            <a:pPr lvl="1"/>
            <a:r>
              <a:rPr lang="en-GB" dirty="0"/>
              <a:t>Patient – practitioner: pilot / co-pilot</a:t>
            </a:r>
          </a:p>
        </p:txBody>
      </p:sp>
    </p:spTree>
    <p:extLst>
      <p:ext uri="{BB962C8B-B14F-4D97-AF65-F5344CB8AC3E}">
        <p14:creationId xmlns:p14="http://schemas.microsoft.com/office/powerpoint/2010/main" val="886434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st">
  <a:themeElements>
    <a:clrScheme name="Aangepast 3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87A4F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" id="{160548B8-2393-46BF-A25E-E83F5410DE91}" vid="{9F4FA897-9179-4D7F-9F83-B963DA2A07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VVKP Template</Template>
  <TotalTime>213</TotalTime>
  <Words>557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Corbel</vt:lpstr>
      <vt:lpstr>Mangal</vt:lpstr>
      <vt:lpstr>Wingdings</vt:lpstr>
      <vt:lpstr>Test</vt:lpstr>
      <vt:lpstr>From omni - potency to transparent competency</vt:lpstr>
      <vt:lpstr>Regulation of scope of practice</vt:lpstr>
      <vt:lpstr>Law on the health professions</vt:lpstr>
      <vt:lpstr>Law on the health professions</vt:lpstr>
      <vt:lpstr>Law on the health professions</vt:lpstr>
      <vt:lpstr>Clinical psychologist</vt:lpstr>
      <vt:lpstr>Clinical psychology: scope of practice</vt:lpstr>
      <vt:lpstr>Actual problems</vt:lpstr>
      <vt:lpstr>Towards transparent competency</vt:lpstr>
      <vt:lpstr>Towards transparent competency</vt:lpstr>
      <vt:lpstr>Competent practitioners</vt:lpstr>
      <vt:lpstr>Competent practitioners</vt:lpstr>
      <vt:lpstr>License</vt:lpstr>
      <vt:lpstr>Multidisciplinary work</vt:lpstr>
      <vt:lpstr>Multidisciplinary work</vt:lpstr>
      <vt:lpstr>General competency profile</vt:lpstr>
      <vt:lpstr>Access to the profession</vt:lpstr>
      <vt:lpstr>Patient: pilot - co-pilot</vt:lpstr>
      <vt:lpstr>Basic idea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omni - potency to transparant competency</dc:title>
  <dc:creator>Koen Lowet</dc:creator>
  <cp:lastModifiedBy>Douglas Bilton</cp:lastModifiedBy>
  <cp:revision>15</cp:revision>
  <dcterms:created xsi:type="dcterms:W3CDTF">2017-03-09T06:56:39Z</dcterms:created>
  <dcterms:modified xsi:type="dcterms:W3CDTF">2017-03-17T15:14:22Z</dcterms:modified>
</cp:coreProperties>
</file>