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" showSpecialPlsOnTitleSld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33" r:id="rId3"/>
    <p:sldId id="334" r:id="rId4"/>
    <p:sldId id="335" r:id="rId5"/>
    <p:sldId id="336" r:id="rId6"/>
    <p:sldId id="337" r:id="rId7"/>
    <p:sldId id="338" r:id="rId8"/>
    <p:sldId id="341" r:id="rId9"/>
    <p:sldId id="340" r:id="rId10"/>
    <p:sldId id="339" r:id="rId11"/>
    <p:sldId id="342" r:id="rId12"/>
    <p:sldId id="343" r:id="rId13"/>
    <p:sldId id="344" r:id="rId14"/>
    <p:sldId id="345" r:id="rId15"/>
    <p:sldId id="346" r:id="rId16"/>
    <p:sldId id="33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 Options" id="{D332709B-3946-1C49-911C-07C1DB878B18}">
          <p14:sldIdLst>
            <p14:sldId id="256"/>
          </p14:sldIdLst>
        </p14:section>
        <p14:section name="Content Slide Options" id="{DB58BD4D-DD71-874C-8D3C-E2A92873558D}">
          <p14:sldIdLst>
            <p14:sldId id="333"/>
            <p14:sldId id="334"/>
            <p14:sldId id="335"/>
            <p14:sldId id="336"/>
            <p14:sldId id="337"/>
            <p14:sldId id="338"/>
            <p14:sldId id="341"/>
            <p14:sldId id="340"/>
            <p14:sldId id="339"/>
            <p14:sldId id="342"/>
            <p14:sldId id="343"/>
            <p14:sldId id="344"/>
            <p14:sldId id="345"/>
            <p14:sldId id="346"/>
            <p14:sldId id="33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4C781"/>
    <a:srgbClr val="557FA6"/>
    <a:srgbClr val="414F5C"/>
    <a:srgbClr val="998D5F"/>
    <a:srgbClr val="003152"/>
    <a:srgbClr val="A5CB54"/>
    <a:srgbClr val="00A6D0"/>
    <a:srgbClr val="D17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inimized">
    <p:restoredLeft sz="0" autoAdjust="0"/>
    <p:restoredTop sz="0" autoAdjust="0"/>
  </p:normalViewPr>
  <p:slideViewPr>
    <p:cSldViewPr snapToGrid="0" snapToObjects="1">
      <p:cViewPr varScale="1">
        <p:scale>
          <a:sx n="26" d="100"/>
          <a:sy n="26" d="100"/>
        </p:scale>
        <p:origin x="335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Number of Physicians in Canada,</a:t>
            </a:r>
            <a:r>
              <a:rPr lang="en-US" baseline="0" dirty="0" smtClean="0"/>
              <a:t> 2014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Sheet1!$A$2:$A$30</c:f>
              <c:strCache>
                <c:ptCount val="29"/>
                <c:pt idx="0">
                  <c:v>Internal medicine </c:v>
                </c:pt>
                <c:pt idx="1">
                  <c:v>Medical genetics</c:v>
                </c:pt>
                <c:pt idx="2">
                  <c:v>Dermatology</c:v>
                </c:pt>
                <c:pt idx="3">
                  <c:v>Neurology</c:v>
                </c:pt>
                <c:pt idx="4">
                  <c:v>Pediatrics</c:v>
                </c:pt>
                <c:pt idx="5">
                  <c:v>Physical medicine and rehabilitation</c:v>
                </c:pt>
                <c:pt idx="6">
                  <c:v>Psychiatry</c:v>
                </c:pt>
                <c:pt idx="7">
                  <c:v>Public health and preventive medicine</c:v>
                </c:pt>
                <c:pt idx="8">
                  <c:v>Emergency medicine</c:v>
                </c:pt>
                <c:pt idx="9">
                  <c:v>Anesthesiology</c:v>
                </c:pt>
                <c:pt idx="10">
                  <c:v>Nuclear medicine</c:v>
                </c:pt>
                <c:pt idx="11">
                  <c:v>Diagnostic radiology</c:v>
                </c:pt>
                <c:pt idx="12">
                  <c:v>Radiation oncology</c:v>
                </c:pt>
                <c:pt idx="13">
                  <c:v>Medical biochemistry</c:v>
                </c:pt>
                <c:pt idx="14">
                  <c:v>Medical microbiology</c:v>
                </c:pt>
                <c:pt idx="15">
                  <c:v>General pathology</c:v>
                </c:pt>
                <c:pt idx="16">
                  <c:v>Neuropathology</c:v>
                </c:pt>
                <c:pt idx="17">
                  <c:v>Hematological pathology</c:v>
                </c:pt>
                <c:pt idx="18">
                  <c:v>Anatomical pathology</c:v>
                </c:pt>
                <c:pt idx="19">
                  <c:v>General surgery</c:v>
                </c:pt>
                <c:pt idx="20">
                  <c:v>Cardiac surgery</c:v>
                </c:pt>
                <c:pt idx="21">
                  <c:v>Neurosurgery</c:v>
                </c:pt>
                <c:pt idx="22">
                  <c:v>Obstetrics and gynecology</c:v>
                </c:pt>
                <c:pt idx="23">
                  <c:v>Ophthalmology</c:v>
                </c:pt>
                <c:pt idx="24">
                  <c:v>Otolaryngology — Head and neck surgery</c:v>
                </c:pt>
                <c:pt idx="25">
                  <c:v>Orthopedic surgery</c:v>
                </c:pt>
                <c:pt idx="26">
                  <c:v>Plastic surgery</c:v>
                </c:pt>
                <c:pt idx="27">
                  <c:v>Urology</c:v>
                </c:pt>
                <c:pt idx="28">
                  <c:v>Vascular surgery</c:v>
                </c:pt>
              </c:strCache>
            </c:strRef>
          </c:cat>
          <c:val>
            <c:numRef>
              <c:f>Sheet1!$B$2:$B$30</c:f>
              <c:numCache>
                <c:formatCode>General</c:formatCode>
                <c:ptCount val="29"/>
                <c:pt idx="0">
                  <c:v>9128</c:v>
                </c:pt>
                <c:pt idx="1">
                  <c:v>100</c:v>
                </c:pt>
                <c:pt idx="2">
                  <c:v>593</c:v>
                </c:pt>
                <c:pt idx="3">
                  <c:v>979</c:v>
                </c:pt>
                <c:pt idx="4">
                  <c:v>3427</c:v>
                </c:pt>
                <c:pt idx="5">
                  <c:v>453</c:v>
                </c:pt>
                <c:pt idx="6">
                  <c:v>5008</c:v>
                </c:pt>
                <c:pt idx="7">
                  <c:v>488</c:v>
                </c:pt>
                <c:pt idx="8">
                  <c:v>773</c:v>
                </c:pt>
                <c:pt idx="9">
                  <c:v>3217</c:v>
                </c:pt>
                <c:pt idx="10">
                  <c:v>283</c:v>
                </c:pt>
                <c:pt idx="11">
                  <c:v>2560</c:v>
                </c:pt>
                <c:pt idx="12">
                  <c:v>522</c:v>
                </c:pt>
                <c:pt idx="13">
                  <c:v>97</c:v>
                </c:pt>
                <c:pt idx="14">
                  <c:v>293</c:v>
                </c:pt>
                <c:pt idx="15">
                  <c:v>298</c:v>
                </c:pt>
                <c:pt idx="16">
                  <c:v>41</c:v>
                </c:pt>
                <c:pt idx="17">
                  <c:v>91</c:v>
                </c:pt>
                <c:pt idx="18">
                  <c:v>1012</c:v>
                </c:pt>
                <c:pt idx="19">
                  <c:v>1940</c:v>
                </c:pt>
                <c:pt idx="20">
                  <c:v>353</c:v>
                </c:pt>
                <c:pt idx="21">
                  <c:v>320</c:v>
                </c:pt>
                <c:pt idx="22">
                  <c:v>2127</c:v>
                </c:pt>
                <c:pt idx="23">
                  <c:v>1240</c:v>
                </c:pt>
                <c:pt idx="24">
                  <c:v>740</c:v>
                </c:pt>
                <c:pt idx="25">
                  <c:v>1557</c:v>
                </c:pt>
                <c:pt idx="26">
                  <c:v>569</c:v>
                </c:pt>
                <c:pt idx="27">
                  <c:v>692</c:v>
                </c:pt>
                <c:pt idx="28">
                  <c:v>197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0073216"/>
        <c:axId val="230074784"/>
      </c:barChart>
      <c:catAx>
        <c:axId val="23007321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30074784"/>
        <c:crosses val="autoZero"/>
        <c:auto val="1"/>
        <c:lblAlgn val="ctr"/>
        <c:lblOffset val="100"/>
        <c:noMultiLvlLbl val="0"/>
      </c:catAx>
      <c:valAx>
        <c:axId val="230074784"/>
        <c:scaling>
          <c:orientation val="minMax"/>
        </c:scaling>
        <c:delete val="0"/>
        <c:axPos val="t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30073216"/>
        <c:crosses val="autoZero"/>
        <c:crossBetween val="between"/>
        <c:majorUnit val="1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897784754948298E-3"/>
          <c:y val="4.6876735918231299E-2"/>
          <c:w val="0.97300525808086202"/>
          <c:h val="0.7117036361128290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FP/GPs</c:v>
                </c:pt>
              </c:strCache>
            </c:strRef>
          </c:tx>
          <c:spPr>
            <a:ln w="50800">
              <a:solidFill>
                <a:srgbClr val="C00000">
                  <a:alpha val="88000"/>
                </a:srgbClr>
              </a:solidFill>
            </a:ln>
            <a:effectLst/>
          </c:spPr>
          <c:marker>
            <c:symbol val="circle"/>
            <c:size val="10"/>
            <c:spPr>
              <a:solidFill>
                <a:srgbClr val="C00000">
                  <a:alpha val="88000"/>
                </a:srgbClr>
              </a:solidFill>
              <a:ln w="0">
                <a:solidFill>
                  <a:srgbClr val="C00000">
                    <a:alpha val="88000"/>
                  </a:srgb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5009629961467577E-2"/>
                  <c:y val="6.676197855410701E-2"/>
                </c:manualLayout>
              </c:layout>
              <c:numFmt formatCode="#.0\%" sourceLinked="0"/>
              <c:spPr>
                <a:noFill/>
                <a:ln>
                  <a:noFill/>
                </a:ln>
              </c:spPr>
              <c:txPr>
                <a:bodyPr rot="0"/>
                <a:lstStyle/>
                <a:p>
                  <a:pPr lvl="1" algn="ctr" rtl="0">
                    <a:spcBef>
                      <a:spcPts val="50"/>
                    </a:spcBef>
                    <a:defRPr sz="1530" b="0" i="0" u="none" strike="noStrike" kern="1200" baseline="0">
                      <a:solidFill>
                        <a:srgbClr val="FF0000"/>
                      </a:solidFill>
                      <a:latin typeface="Arial Unicode MS" pitchFamily="34" charset="-128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2766956944752925E-2"/>
                  <c:y val="-7.5958514188078724E-2"/>
                </c:manualLayout>
              </c:layout>
              <c:numFmt formatCode="#.0\%" sourceLinked="0"/>
              <c:spPr>
                <a:noFill/>
              </c:spPr>
              <c:txPr>
                <a:bodyPr/>
                <a:lstStyle/>
                <a:p>
                  <a:pPr marL="0" marR="0" lvl="1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5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lang="en-US" sz="1530" b="0" i="0" u="none" strike="noStrike" kern="1200" baseline="0" dirty="0">
                      <a:solidFill>
                        <a:srgbClr val="FF0000"/>
                      </a:solidFill>
                      <a:latin typeface="Arial Unicode MS" pitchFamily="34" charset="-128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8750786356720275E-2"/>
                  <c:y val="-6.36143397860007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0558566788095865E-2"/>
                  <c:y val="4.9862036402085592E-2"/>
                </c:manualLayout>
              </c:layout>
              <c:numFmt formatCode="#.0\%" sourceLinked="0"/>
              <c:spPr>
                <a:noFill/>
              </c:spPr>
              <c:txPr>
                <a:bodyPr/>
                <a:lstStyle/>
                <a:p>
                  <a:pPr lvl="1" algn="ctr" rtl="0">
                    <a:spcBef>
                      <a:spcPts val="50"/>
                    </a:spcBef>
                    <a:defRPr lang="en-US" sz="1530" b="0" i="0" u="none" strike="noStrike" kern="1200" baseline="0" dirty="0">
                      <a:solidFill>
                        <a:srgbClr val="FF0000"/>
                      </a:solidFill>
                      <a:latin typeface="Arial Unicode MS" pitchFamily="34" charset="-128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809833739578889E-2"/>
                  <c:y val="-3.8228032134360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0448717948718E-2"/>
                  <c:y val="7.09935643342969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6204194427619601E-2"/>
                  <c:y val="3.8723762364161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8840727841711997E-2"/>
                  <c:y val="2.56123131400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.0\%" sourceLinked="0"/>
            <c:spPr>
              <a:noFill/>
            </c:spPr>
            <c:txPr>
              <a:bodyPr/>
              <a:lstStyle/>
              <a:p>
                <a:pPr>
                  <a:defRPr sz="1530" baseline="0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2004</c:v>
                </c:pt>
                <c:pt idx="1">
                  <c:v>2007</c:v>
                </c:pt>
                <c:pt idx="2">
                  <c:v>2010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35.700000000000003</c:v>
                </c:pt>
                <c:pt idx="1">
                  <c:v>32.1</c:v>
                </c:pt>
                <c:pt idx="2">
                  <c:v>19</c:v>
                </c:pt>
                <c:pt idx="3">
                  <c:v>17</c:v>
                </c:pt>
                <c:pt idx="4">
                  <c:v>16.399999999999999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Specialists</c:v>
                </c:pt>
              </c:strCache>
            </c:strRef>
          </c:tx>
          <c:spPr>
            <a:ln w="50800" cap="rnd">
              <a:solidFill>
                <a:srgbClr val="336600"/>
              </a:solidFill>
            </a:ln>
          </c:spPr>
          <c:marker>
            <c:symbol val="circle"/>
            <c:size val="10"/>
            <c:spPr>
              <a:solidFill>
                <a:srgbClr val="336600"/>
              </a:solidFill>
              <a:ln w="0">
                <a:solidFill>
                  <a:srgbClr val="336600"/>
                </a:solidFill>
              </a:ln>
            </c:spPr>
          </c:marker>
          <c:dLbls>
            <c:dLbl>
              <c:idx val="0"/>
              <c:layout>
                <c:manualLayout>
                  <c:x val="-5.6987312396855512E-2"/>
                  <c:y val="-5.5716270989047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3404468694513277E-2"/>
                  <c:y val="5.6436018603296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9098657238518941E-2"/>
                  <c:y val="5.70058786571606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3625222072671561E-2"/>
                  <c:y val="-5.9465854368671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7478257016622034E-2"/>
                  <c:y val="3.82450321611774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1217948717948701E-2"/>
                  <c:y val="-4.5177722758188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6025641025641E-2"/>
                  <c:y val="-5.1631683152215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6.5477993135473495E-4"/>
                  <c:y val="3.0648180897903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1.4336917562724E-2"/>
                  <c:y val="7.092198581560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30" baseline="0">
                    <a:solidFill>
                      <a:srgbClr val="0066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2004</c:v>
                </c:pt>
                <c:pt idx="1">
                  <c:v>2007</c:v>
                </c:pt>
                <c:pt idx="2">
                  <c:v>2010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36</c:v>
                </c:pt>
                <c:pt idx="1">
                  <c:v>31.2</c:v>
                </c:pt>
                <c:pt idx="2">
                  <c:v>17</c:v>
                </c:pt>
                <c:pt idx="3">
                  <c:v>17.8</c:v>
                </c:pt>
                <c:pt idx="4">
                  <c:v>15.6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3684056"/>
        <c:axId val="153682488"/>
      </c:lineChart>
      <c:catAx>
        <c:axId val="153684056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900" baseline="0">
                <a:solidFill>
                  <a:srgbClr val="002060"/>
                </a:solidFill>
              </a:defRPr>
            </a:pPr>
            <a:endParaRPr lang="en-US"/>
          </a:p>
        </c:txPr>
        <c:crossAx val="153682488"/>
        <c:crosses val="autoZero"/>
        <c:auto val="1"/>
        <c:lblAlgn val="ctr"/>
        <c:lblOffset val="100"/>
        <c:noMultiLvlLbl val="0"/>
      </c:catAx>
      <c:valAx>
        <c:axId val="153682488"/>
        <c:scaling>
          <c:orientation val="minMax"/>
          <c:max val="50"/>
        </c:scaling>
        <c:delete val="0"/>
        <c:axPos val="l"/>
        <c:numFmt formatCode="General" sourceLinked="1"/>
        <c:majorTickMark val="out"/>
        <c:minorTickMark val="none"/>
        <c:tickLblPos val="nextTo"/>
        <c:crossAx val="153684056"/>
        <c:crosses val="autoZero"/>
        <c:crossBetween val="between"/>
      </c:valAx>
      <c:spPr>
        <a:noFill/>
        <a:ln w="6350"/>
      </c:spPr>
    </c:plotArea>
    <c:legend>
      <c:legendPos val="t"/>
      <c:layout>
        <c:manualLayout>
          <c:xMode val="edge"/>
          <c:yMode val="edge"/>
          <c:x val="0.16715151697870301"/>
          <c:y val="0.89151331670218503"/>
          <c:w val="0.609308499899051"/>
          <c:h val="8.9246075788806098E-2"/>
        </c:manualLayout>
      </c:layout>
      <c:overlay val="0"/>
    </c:legend>
    <c:plotVisOnly val="1"/>
    <c:dispBlanksAs val="gap"/>
    <c:showDLblsOverMax val="0"/>
  </c:chart>
  <c:spPr>
    <a:gradFill>
      <a:gsLst>
        <a:gs pos="13000">
          <a:srgbClr val="DBD0AB"/>
        </a:gs>
        <a:gs pos="80000">
          <a:srgbClr val="8BB0D1"/>
        </a:gs>
        <a:gs pos="42000">
          <a:schemeClr val="accent1">
            <a:shade val="100000"/>
            <a:satMod val="115000"/>
          </a:schemeClr>
        </a:gs>
      </a:gsLst>
      <a:path path="circle">
        <a:fillToRect l="100000" t="100000"/>
      </a:path>
    </a:gradFill>
    <a:ln>
      <a:solidFill>
        <a:srgbClr val="8BB0D1"/>
      </a:solidFill>
    </a:ln>
  </c:spPr>
  <c:txPr>
    <a:bodyPr/>
    <a:lstStyle/>
    <a:p>
      <a:pPr>
        <a:defRPr sz="1800" baseline="0">
          <a:latin typeface="Arial Unicode MS" pitchFamily="34" charset="-128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BCD82-4479-3643-AF1E-A928214BA278}" type="datetimeFigureOut">
              <a:rPr lang="en-US" smtClean="0"/>
              <a:t>5/13/2016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C7165-419D-DF4E-9D69-B048DBA6AE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4985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9E379-59F1-CB47-A005-A2DEB3A7811F}" type="datetimeFigureOut">
              <a:rPr lang="en-US" smtClean="0"/>
              <a:t>5/13/2016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B6B19-D85A-7040-B8CE-66E6B025FF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3608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With a 16% response rate and a rule of suppressing cells with &lt;30 physicians, results are not available for several specialties. For others specialties, basic age-sex break downs are not possible, let alone provincial statistics.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2DA2E-358D-4B8A-9F0B-FF829BB621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809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B6B19-D85A-7040-B8CE-66E6B025FF2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719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B6B19-D85A-7040-B8CE-66E6B025FF2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337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0290" y="2040227"/>
            <a:ext cx="6412338" cy="1398132"/>
          </a:xfrm>
        </p:spPr>
        <p:txBody>
          <a:bodyPr>
            <a:noAutofit/>
          </a:bodyPr>
          <a:lstStyle>
            <a:lvl1pPr algn="l">
              <a:lnSpc>
                <a:spcPts val="3600"/>
              </a:lnSpc>
              <a:defRPr sz="3300" b="1">
                <a:solidFill>
                  <a:srgbClr val="003152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6406" y="3296281"/>
            <a:ext cx="6426222" cy="1033992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ts val="2200"/>
              </a:lnSpc>
              <a:buNone/>
              <a:defRPr sz="1700" b="0">
                <a:solidFill>
                  <a:srgbClr val="998D5F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5" name="Picture 4" descr="Diamond Titl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1711"/>
            <a:ext cx="1923288" cy="41208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7" y="5725348"/>
            <a:ext cx="2204221" cy="86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736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pictu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381" y="741311"/>
            <a:ext cx="7565165" cy="1143000"/>
          </a:xfrm>
        </p:spPr>
        <p:txBody>
          <a:bodyPr>
            <a:normAutofit/>
          </a:bodyPr>
          <a:lstStyle>
            <a:lvl1pPr algn="l">
              <a:defRPr sz="3300" b="1">
                <a:solidFill>
                  <a:srgbClr val="003152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362578" y="1805884"/>
            <a:ext cx="7027820" cy="4422500"/>
          </a:xfrm>
          <a:solidFill>
            <a:srgbClr val="D9D9D9"/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721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-Blank Slide with Icon">
    <p:bg>
      <p:bgPr>
        <a:blipFill dpi="0" rotWithShape="1">
          <a:blip r:embed="rId2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43" y="303748"/>
            <a:ext cx="695498" cy="765048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16724" y="206261"/>
            <a:ext cx="7565165" cy="1143000"/>
          </a:xfrm>
        </p:spPr>
        <p:txBody>
          <a:bodyPr>
            <a:normAutofit/>
          </a:bodyPr>
          <a:lstStyle>
            <a:lvl1pPr algn="l">
              <a:defRPr sz="3300" b="1">
                <a:solidFill>
                  <a:srgbClr val="003152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10162" y="1399214"/>
            <a:ext cx="7536625" cy="4525963"/>
          </a:xfrm>
        </p:spPr>
        <p:txBody>
          <a:bodyPr/>
          <a:lstStyle>
            <a:lvl1pPr marL="228600" indent="-228600">
              <a:lnSpc>
                <a:spcPts val="3200"/>
              </a:lnSpc>
              <a:buFont typeface="Arial"/>
              <a:buChar char="•"/>
              <a:defRPr sz="2800" b="0" i="0" baseline="0">
                <a:solidFill>
                  <a:srgbClr val="003152"/>
                </a:solidFill>
                <a:latin typeface="Verdana"/>
                <a:cs typeface="Verdana"/>
              </a:defRPr>
            </a:lvl1pPr>
            <a:lvl2pPr marL="457200" indent="-228600">
              <a:lnSpc>
                <a:spcPts val="3200"/>
              </a:lnSpc>
              <a:buFont typeface="Lucida Grande"/>
              <a:buChar char="-"/>
              <a:tabLst>
                <a:tab pos="228600" algn="l"/>
              </a:tabLst>
              <a:defRPr sz="2400" b="0" i="0" baseline="0">
                <a:solidFill>
                  <a:srgbClr val="414F5C"/>
                </a:solidFill>
                <a:latin typeface="Verdana"/>
                <a:cs typeface="Verdana"/>
              </a:defRPr>
            </a:lvl2pPr>
            <a:lvl3pPr marL="628650" indent="-171450">
              <a:lnSpc>
                <a:spcPts val="2600"/>
              </a:lnSpc>
              <a:spcBef>
                <a:spcPts val="800"/>
              </a:spcBef>
              <a:spcAft>
                <a:spcPts val="0"/>
              </a:spcAft>
              <a:buFont typeface="Arial"/>
              <a:buChar char="•"/>
              <a:tabLst>
                <a:tab pos="457200" algn="l"/>
              </a:tabLst>
              <a:defRPr sz="2200" b="0" i="0" baseline="0">
                <a:solidFill>
                  <a:srgbClr val="557FA6"/>
                </a:solidFill>
                <a:latin typeface="Verdana"/>
                <a:cs typeface="Verdana"/>
              </a:defRPr>
            </a:lvl3pPr>
            <a:lvl4pPr marL="798513" indent="-169863">
              <a:lnSpc>
                <a:spcPts val="2200"/>
              </a:lnSpc>
              <a:spcBef>
                <a:spcPts val="600"/>
              </a:spcBef>
              <a:buFont typeface="Lucida Grande"/>
              <a:buChar char="-"/>
              <a:tabLst>
                <a:tab pos="628650" algn="l"/>
              </a:tabLst>
              <a:defRPr sz="1800" b="0" i="0" baseline="0">
                <a:solidFill>
                  <a:srgbClr val="003152"/>
                </a:solidFill>
                <a:latin typeface="Verdana"/>
                <a:cs typeface="Verdana"/>
              </a:defRPr>
            </a:lvl4pPr>
            <a:lvl5pPr marL="969963" indent="-171450">
              <a:lnSpc>
                <a:spcPts val="2200"/>
              </a:lnSpc>
              <a:spcBef>
                <a:spcPts val="600"/>
              </a:spcBef>
              <a:buFont typeface="Arial"/>
              <a:buChar char="•"/>
              <a:tabLst>
                <a:tab pos="798513" algn="l"/>
              </a:tabLst>
              <a:defRPr sz="1600" b="0" i="0" baseline="0">
                <a:solidFill>
                  <a:srgbClr val="003152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055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-Blank Slide with Icon">
    <p:bg>
      <p:bgPr>
        <a:blipFill dpi="0" rotWithShape="1">
          <a:blip r:embed="rId2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43" y="303748"/>
            <a:ext cx="695498" cy="765048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16724" y="206261"/>
            <a:ext cx="7565165" cy="1143000"/>
          </a:xfrm>
        </p:spPr>
        <p:txBody>
          <a:bodyPr>
            <a:normAutofit/>
          </a:bodyPr>
          <a:lstStyle>
            <a:lvl1pPr algn="l">
              <a:defRPr sz="3300" b="1">
                <a:solidFill>
                  <a:srgbClr val="003152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10162" y="1399214"/>
            <a:ext cx="3756155" cy="4525963"/>
          </a:xfrm>
        </p:spPr>
        <p:txBody>
          <a:bodyPr/>
          <a:lstStyle>
            <a:lvl1pPr marL="228600" indent="-228600">
              <a:lnSpc>
                <a:spcPts val="3200"/>
              </a:lnSpc>
              <a:buFont typeface="Arial"/>
              <a:buChar char="•"/>
              <a:defRPr sz="2800" b="0" i="0" baseline="0">
                <a:solidFill>
                  <a:srgbClr val="003152"/>
                </a:solidFill>
                <a:latin typeface="Verdana"/>
                <a:cs typeface="Verdana"/>
              </a:defRPr>
            </a:lvl1pPr>
            <a:lvl2pPr marL="457200" indent="-228600">
              <a:lnSpc>
                <a:spcPts val="3200"/>
              </a:lnSpc>
              <a:buFont typeface="Lucida Grande"/>
              <a:buChar char="-"/>
              <a:tabLst>
                <a:tab pos="228600" algn="l"/>
              </a:tabLst>
              <a:defRPr sz="2400" b="0" i="0" baseline="0">
                <a:solidFill>
                  <a:srgbClr val="414F5C"/>
                </a:solidFill>
                <a:latin typeface="Verdana"/>
                <a:cs typeface="Verdana"/>
              </a:defRPr>
            </a:lvl2pPr>
            <a:lvl3pPr marL="628650" indent="-171450">
              <a:lnSpc>
                <a:spcPts val="2600"/>
              </a:lnSpc>
              <a:spcBef>
                <a:spcPts val="800"/>
              </a:spcBef>
              <a:spcAft>
                <a:spcPts val="0"/>
              </a:spcAft>
              <a:buFont typeface="Arial"/>
              <a:buChar char="•"/>
              <a:tabLst>
                <a:tab pos="457200" algn="l"/>
              </a:tabLst>
              <a:defRPr sz="2200" b="0" i="0" baseline="0">
                <a:solidFill>
                  <a:srgbClr val="557FA6"/>
                </a:solidFill>
                <a:latin typeface="Verdana"/>
                <a:cs typeface="Verdana"/>
              </a:defRPr>
            </a:lvl3pPr>
            <a:lvl4pPr marL="798513" indent="-169863">
              <a:lnSpc>
                <a:spcPts val="2200"/>
              </a:lnSpc>
              <a:spcBef>
                <a:spcPts val="600"/>
              </a:spcBef>
              <a:buFont typeface="Lucida Grande"/>
              <a:buChar char="-"/>
              <a:tabLst>
                <a:tab pos="628650" algn="l"/>
              </a:tabLst>
              <a:defRPr sz="1800" b="0" i="0" baseline="0">
                <a:solidFill>
                  <a:srgbClr val="003152"/>
                </a:solidFill>
                <a:latin typeface="Verdana"/>
                <a:cs typeface="Verdana"/>
              </a:defRPr>
            </a:lvl4pPr>
            <a:lvl5pPr marL="969963" indent="-171450">
              <a:lnSpc>
                <a:spcPts val="2200"/>
              </a:lnSpc>
              <a:spcBef>
                <a:spcPts val="600"/>
              </a:spcBef>
              <a:buFont typeface="Arial"/>
              <a:buChar char="•"/>
              <a:tabLst>
                <a:tab pos="798513" algn="l"/>
              </a:tabLst>
              <a:defRPr sz="1600" b="0" i="0" baseline="0">
                <a:solidFill>
                  <a:srgbClr val="003152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522999" y="1399214"/>
            <a:ext cx="3756155" cy="4525963"/>
          </a:xfrm>
        </p:spPr>
        <p:txBody>
          <a:bodyPr/>
          <a:lstStyle>
            <a:lvl1pPr marL="228600" indent="-228600">
              <a:lnSpc>
                <a:spcPts val="3200"/>
              </a:lnSpc>
              <a:buFont typeface="Arial"/>
              <a:buChar char="•"/>
              <a:defRPr sz="2800" b="0" i="0" baseline="0">
                <a:solidFill>
                  <a:srgbClr val="003152"/>
                </a:solidFill>
                <a:latin typeface="Verdana"/>
                <a:cs typeface="Verdana"/>
              </a:defRPr>
            </a:lvl1pPr>
            <a:lvl2pPr marL="457200" indent="-228600">
              <a:lnSpc>
                <a:spcPts val="3200"/>
              </a:lnSpc>
              <a:buFont typeface="Lucida Grande"/>
              <a:buChar char="-"/>
              <a:tabLst>
                <a:tab pos="228600" algn="l"/>
              </a:tabLst>
              <a:defRPr sz="2400" b="0" i="0" baseline="0">
                <a:solidFill>
                  <a:srgbClr val="414F5C"/>
                </a:solidFill>
                <a:latin typeface="Verdana"/>
                <a:cs typeface="Verdana"/>
              </a:defRPr>
            </a:lvl2pPr>
            <a:lvl3pPr marL="628650" indent="-171450">
              <a:lnSpc>
                <a:spcPts val="2600"/>
              </a:lnSpc>
              <a:spcBef>
                <a:spcPts val="800"/>
              </a:spcBef>
              <a:spcAft>
                <a:spcPts val="0"/>
              </a:spcAft>
              <a:buFont typeface="Arial"/>
              <a:buChar char="•"/>
              <a:tabLst>
                <a:tab pos="457200" algn="l"/>
              </a:tabLst>
              <a:defRPr sz="2200" b="0" i="0" baseline="0">
                <a:solidFill>
                  <a:srgbClr val="557FA6"/>
                </a:solidFill>
                <a:latin typeface="Verdana"/>
                <a:cs typeface="Verdana"/>
              </a:defRPr>
            </a:lvl3pPr>
            <a:lvl4pPr marL="798513" indent="-169863">
              <a:lnSpc>
                <a:spcPts val="2200"/>
              </a:lnSpc>
              <a:spcBef>
                <a:spcPts val="600"/>
              </a:spcBef>
              <a:buFont typeface="Lucida Grande"/>
              <a:buChar char="-"/>
              <a:tabLst>
                <a:tab pos="628650" algn="l"/>
              </a:tabLst>
              <a:defRPr sz="1800" b="0" i="0" baseline="0">
                <a:solidFill>
                  <a:srgbClr val="003152"/>
                </a:solidFill>
                <a:latin typeface="Verdana"/>
                <a:cs typeface="Verdana"/>
              </a:defRPr>
            </a:lvl4pPr>
            <a:lvl5pPr marL="969963" indent="-171450">
              <a:lnSpc>
                <a:spcPts val="2200"/>
              </a:lnSpc>
              <a:spcBef>
                <a:spcPts val="600"/>
              </a:spcBef>
              <a:buFont typeface="Arial"/>
              <a:buChar char="•"/>
              <a:tabLst>
                <a:tab pos="798513" algn="l"/>
              </a:tabLst>
              <a:defRPr sz="1600" b="0" i="0" baseline="0">
                <a:solidFill>
                  <a:srgbClr val="003152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987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lank Slide with Icon">
    <p:bg>
      <p:bgPr>
        <a:blipFill dpi="0" rotWithShape="1">
          <a:blip r:embed="rId2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43" y="303748"/>
            <a:ext cx="695498" cy="765048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16724" y="206261"/>
            <a:ext cx="7565165" cy="1143000"/>
          </a:xfrm>
        </p:spPr>
        <p:txBody>
          <a:bodyPr>
            <a:normAutofit/>
          </a:bodyPr>
          <a:lstStyle>
            <a:lvl1pPr algn="l">
              <a:defRPr sz="3300" b="1">
                <a:solidFill>
                  <a:srgbClr val="003152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10162" y="1399214"/>
            <a:ext cx="7536625" cy="4525963"/>
          </a:xfrm>
        </p:spPr>
        <p:txBody>
          <a:bodyPr/>
          <a:lstStyle>
            <a:lvl1pPr marL="228600" indent="-228600">
              <a:lnSpc>
                <a:spcPts val="3200"/>
              </a:lnSpc>
              <a:buFont typeface="Arial"/>
              <a:buChar char="•"/>
              <a:defRPr sz="2800" b="0" i="0" baseline="0">
                <a:solidFill>
                  <a:srgbClr val="003152"/>
                </a:solidFill>
                <a:latin typeface="Verdana"/>
                <a:cs typeface="Verdana"/>
              </a:defRPr>
            </a:lvl1pPr>
            <a:lvl2pPr marL="457200" indent="-228600">
              <a:lnSpc>
                <a:spcPts val="3200"/>
              </a:lnSpc>
              <a:buFont typeface="Lucida Grande"/>
              <a:buChar char="-"/>
              <a:tabLst>
                <a:tab pos="228600" algn="l"/>
              </a:tabLst>
              <a:defRPr sz="2400" b="0" i="0" baseline="0">
                <a:solidFill>
                  <a:srgbClr val="414F5C"/>
                </a:solidFill>
                <a:latin typeface="Verdana"/>
                <a:cs typeface="Verdana"/>
              </a:defRPr>
            </a:lvl2pPr>
            <a:lvl3pPr marL="628650" indent="-171450">
              <a:lnSpc>
                <a:spcPts val="2600"/>
              </a:lnSpc>
              <a:spcBef>
                <a:spcPts val="800"/>
              </a:spcBef>
              <a:spcAft>
                <a:spcPts val="0"/>
              </a:spcAft>
              <a:buFont typeface="Arial"/>
              <a:buChar char="•"/>
              <a:tabLst>
                <a:tab pos="457200" algn="l"/>
              </a:tabLst>
              <a:defRPr sz="2200" b="0" i="0" baseline="0">
                <a:solidFill>
                  <a:srgbClr val="557FA6"/>
                </a:solidFill>
                <a:latin typeface="Verdana"/>
                <a:cs typeface="Verdana"/>
              </a:defRPr>
            </a:lvl3pPr>
            <a:lvl4pPr marL="798513" indent="-169863">
              <a:lnSpc>
                <a:spcPts val="2200"/>
              </a:lnSpc>
              <a:spcBef>
                <a:spcPts val="600"/>
              </a:spcBef>
              <a:buFont typeface="Lucida Grande"/>
              <a:buChar char="-"/>
              <a:tabLst>
                <a:tab pos="628650" algn="l"/>
              </a:tabLst>
              <a:defRPr sz="1800" b="0" i="0" baseline="0">
                <a:solidFill>
                  <a:srgbClr val="003152"/>
                </a:solidFill>
                <a:latin typeface="Verdana"/>
                <a:cs typeface="Verdana"/>
              </a:defRPr>
            </a:lvl4pPr>
            <a:lvl5pPr marL="969963" indent="-171450">
              <a:lnSpc>
                <a:spcPts val="2200"/>
              </a:lnSpc>
              <a:spcBef>
                <a:spcPts val="600"/>
              </a:spcBef>
              <a:buFont typeface="Arial"/>
              <a:buChar char="•"/>
              <a:tabLst>
                <a:tab pos="798513" algn="l"/>
              </a:tabLst>
              <a:defRPr sz="1600" b="0" i="0" baseline="0">
                <a:solidFill>
                  <a:srgbClr val="003152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029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-Blank Slide with Icon">
    <p:bg>
      <p:bgPr>
        <a:blipFill dpi="0" rotWithShape="1">
          <a:blip r:embed="rId2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541" y="303748"/>
            <a:ext cx="695498" cy="76504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21123" y="206261"/>
            <a:ext cx="7565165" cy="1143000"/>
          </a:xfrm>
        </p:spPr>
        <p:txBody>
          <a:bodyPr>
            <a:normAutofit/>
          </a:bodyPr>
          <a:lstStyle>
            <a:lvl1pPr algn="l">
              <a:defRPr sz="3300" b="1">
                <a:solidFill>
                  <a:srgbClr val="003152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10162" y="1399214"/>
            <a:ext cx="7536625" cy="4525963"/>
          </a:xfrm>
        </p:spPr>
        <p:txBody>
          <a:bodyPr/>
          <a:lstStyle>
            <a:lvl1pPr marL="228600" indent="-228600">
              <a:lnSpc>
                <a:spcPts val="3200"/>
              </a:lnSpc>
              <a:buFont typeface="Arial"/>
              <a:buChar char="•"/>
              <a:defRPr sz="2800" b="0" i="0" baseline="0">
                <a:solidFill>
                  <a:srgbClr val="003152"/>
                </a:solidFill>
                <a:latin typeface="Verdana"/>
                <a:cs typeface="Verdana"/>
              </a:defRPr>
            </a:lvl1pPr>
            <a:lvl2pPr marL="457200" indent="-228600">
              <a:lnSpc>
                <a:spcPts val="3200"/>
              </a:lnSpc>
              <a:buFont typeface="Lucida Grande"/>
              <a:buChar char="-"/>
              <a:tabLst>
                <a:tab pos="228600" algn="l"/>
              </a:tabLst>
              <a:defRPr sz="2400" b="0" i="0" baseline="0">
                <a:solidFill>
                  <a:srgbClr val="414F5C"/>
                </a:solidFill>
                <a:latin typeface="Verdana"/>
                <a:cs typeface="Verdana"/>
              </a:defRPr>
            </a:lvl2pPr>
            <a:lvl3pPr marL="628650" indent="-171450">
              <a:lnSpc>
                <a:spcPts val="2600"/>
              </a:lnSpc>
              <a:spcBef>
                <a:spcPts val="800"/>
              </a:spcBef>
              <a:spcAft>
                <a:spcPts val="0"/>
              </a:spcAft>
              <a:buFont typeface="Arial"/>
              <a:buChar char="•"/>
              <a:tabLst>
                <a:tab pos="457200" algn="l"/>
              </a:tabLst>
              <a:defRPr sz="2200" b="0" i="0" baseline="0">
                <a:solidFill>
                  <a:srgbClr val="557FA6"/>
                </a:solidFill>
                <a:latin typeface="Verdana"/>
                <a:cs typeface="Verdana"/>
              </a:defRPr>
            </a:lvl3pPr>
            <a:lvl4pPr marL="798513" indent="-169863">
              <a:lnSpc>
                <a:spcPts val="2200"/>
              </a:lnSpc>
              <a:spcBef>
                <a:spcPts val="600"/>
              </a:spcBef>
              <a:buFont typeface="Lucida Grande"/>
              <a:buChar char="-"/>
              <a:tabLst>
                <a:tab pos="628650" algn="l"/>
              </a:tabLst>
              <a:defRPr sz="1800" b="0" i="0" baseline="0">
                <a:solidFill>
                  <a:srgbClr val="003152"/>
                </a:solidFill>
                <a:latin typeface="Verdana"/>
                <a:cs typeface="Verdana"/>
              </a:defRPr>
            </a:lvl4pPr>
            <a:lvl5pPr marL="969963" indent="-171450">
              <a:lnSpc>
                <a:spcPts val="2200"/>
              </a:lnSpc>
              <a:spcBef>
                <a:spcPts val="600"/>
              </a:spcBef>
              <a:buFont typeface="Arial"/>
              <a:buChar char="•"/>
              <a:tabLst>
                <a:tab pos="798513" algn="l"/>
              </a:tabLst>
              <a:defRPr sz="1600" b="0" i="0" baseline="0">
                <a:solidFill>
                  <a:srgbClr val="003152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433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-Blank Slide with Icon">
    <p:bg>
      <p:bgPr>
        <a:blipFill dpi="0" rotWithShape="1">
          <a:blip r:embed="rId2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541" y="303748"/>
            <a:ext cx="695498" cy="76504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21123" y="206261"/>
            <a:ext cx="7565165" cy="1143000"/>
          </a:xfrm>
        </p:spPr>
        <p:txBody>
          <a:bodyPr>
            <a:normAutofit/>
          </a:bodyPr>
          <a:lstStyle>
            <a:lvl1pPr algn="l">
              <a:defRPr sz="3300" b="1">
                <a:solidFill>
                  <a:srgbClr val="003152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10162" y="1399214"/>
            <a:ext cx="3756155" cy="4525963"/>
          </a:xfrm>
        </p:spPr>
        <p:txBody>
          <a:bodyPr/>
          <a:lstStyle>
            <a:lvl1pPr marL="228600" indent="-228600">
              <a:lnSpc>
                <a:spcPts val="3200"/>
              </a:lnSpc>
              <a:buFont typeface="Arial"/>
              <a:buChar char="•"/>
              <a:defRPr sz="2800" b="0" i="0" baseline="0">
                <a:solidFill>
                  <a:srgbClr val="003152"/>
                </a:solidFill>
                <a:latin typeface="Verdana"/>
                <a:cs typeface="Verdana"/>
              </a:defRPr>
            </a:lvl1pPr>
            <a:lvl2pPr marL="457200" indent="-228600">
              <a:lnSpc>
                <a:spcPts val="3200"/>
              </a:lnSpc>
              <a:buFont typeface="Lucida Grande"/>
              <a:buChar char="-"/>
              <a:tabLst>
                <a:tab pos="228600" algn="l"/>
              </a:tabLst>
              <a:defRPr sz="2400" b="0" i="0" baseline="0">
                <a:solidFill>
                  <a:srgbClr val="414F5C"/>
                </a:solidFill>
                <a:latin typeface="Verdana"/>
                <a:cs typeface="Verdana"/>
              </a:defRPr>
            </a:lvl2pPr>
            <a:lvl3pPr marL="628650" indent="-171450">
              <a:lnSpc>
                <a:spcPts val="2600"/>
              </a:lnSpc>
              <a:spcBef>
                <a:spcPts val="800"/>
              </a:spcBef>
              <a:spcAft>
                <a:spcPts val="0"/>
              </a:spcAft>
              <a:buFont typeface="Arial"/>
              <a:buChar char="•"/>
              <a:tabLst>
                <a:tab pos="457200" algn="l"/>
              </a:tabLst>
              <a:defRPr sz="2200" b="0" i="0" baseline="0">
                <a:solidFill>
                  <a:srgbClr val="557FA6"/>
                </a:solidFill>
                <a:latin typeface="Verdana"/>
                <a:cs typeface="Verdana"/>
              </a:defRPr>
            </a:lvl3pPr>
            <a:lvl4pPr marL="798513" indent="-169863">
              <a:lnSpc>
                <a:spcPts val="2200"/>
              </a:lnSpc>
              <a:spcBef>
                <a:spcPts val="600"/>
              </a:spcBef>
              <a:buFont typeface="Lucida Grande"/>
              <a:buChar char="-"/>
              <a:tabLst>
                <a:tab pos="628650" algn="l"/>
              </a:tabLst>
              <a:defRPr sz="1800" b="0" i="0" baseline="0">
                <a:solidFill>
                  <a:srgbClr val="003152"/>
                </a:solidFill>
                <a:latin typeface="Verdana"/>
                <a:cs typeface="Verdana"/>
              </a:defRPr>
            </a:lvl4pPr>
            <a:lvl5pPr marL="969963" indent="-171450">
              <a:lnSpc>
                <a:spcPts val="2200"/>
              </a:lnSpc>
              <a:spcBef>
                <a:spcPts val="600"/>
              </a:spcBef>
              <a:buFont typeface="Arial"/>
              <a:buChar char="•"/>
              <a:tabLst>
                <a:tab pos="798513" algn="l"/>
              </a:tabLst>
              <a:defRPr sz="1600" b="0" i="0" baseline="0">
                <a:solidFill>
                  <a:srgbClr val="003152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4522999" y="1399214"/>
            <a:ext cx="3756155" cy="4525963"/>
          </a:xfrm>
        </p:spPr>
        <p:txBody>
          <a:bodyPr/>
          <a:lstStyle>
            <a:lvl1pPr marL="228600" indent="-228600">
              <a:lnSpc>
                <a:spcPts val="3200"/>
              </a:lnSpc>
              <a:buFont typeface="Arial"/>
              <a:buChar char="•"/>
              <a:defRPr sz="2800" b="0" i="0" baseline="0">
                <a:solidFill>
                  <a:srgbClr val="003152"/>
                </a:solidFill>
                <a:latin typeface="Verdana"/>
                <a:cs typeface="Verdana"/>
              </a:defRPr>
            </a:lvl1pPr>
            <a:lvl2pPr marL="457200" indent="-228600">
              <a:lnSpc>
                <a:spcPts val="3200"/>
              </a:lnSpc>
              <a:buFont typeface="Lucida Grande"/>
              <a:buChar char="-"/>
              <a:tabLst>
                <a:tab pos="228600" algn="l"/>
              </a:tabLst>
              <a:defRPr sz="2400" b="0" i="0" baseline="0">
                <a:solidFill>
                  <a:srgbClr val="414F5C"/>
                </a:solidFill>
                <a:latin typeface="Verdana"/>
                <a:cs typeface="Verdana"/>
              </a:defRPr>
            </a:lvl2pPr>
            <a:lvl3pPr marL="628650" indent="-171450">
              <a:lnSpc>
                <a:spcPts val="2600"/>
              </a:lnSpc>
              <a:spcBef>
                <a:spcPts val="800"/>
              </a:spcBef>
              <a:spcAft>
                <a:spcPts val="0"/>
              </a:spcAft>
              <a:buFont typeface="Arial"/>
              <a:buChar char="•"/>
              <a:tabLst>
                <a:tab pos="457200" algn="l"/>
              </a:tabLst>
              <a:defRPr sz="2200" b="0" i="0" baseline="0">
                <a:solidFill>
                  <a:srgbClr val="557FA6"/>
                </a:solidFill>
                <a:latin typeface="Verdana"/>
                <a:cs typeface="Verdana"/>
              </a:defRPr>
            </a:lvl3pPr>
            <a:lvl4pPr marL="798513" indent="-169863">
              <a:lnSpc>
                <a:spcPts val="2200"/>
              </a:lnSpc>
              <a:spcBef>
                <a:spcPts val="600"/>
              </a:spcBef>
              <a:buFont typeface="Lucida Grande"/>
              <a:buChar char="-"/>
              <a:tabLst>
                <a:tab pos="628650" algn="l"/>
              </a:tabLst>
              <a:defRPr sz="1800" b="0" i="0" baseline="0">
                <a:solidFill>
                  <a:srgbClr val="003152"/>
                </a:solidFill>
                <a:latin typeface="Verdana"/>
                <a:cs typeface="Verdana"/>
              </a:defRPr>
            </a:lvl4pPr>
            <a:lvl5pPr marL="969963" indent="-171450">
              <a:lnSpc>
                <a:spcPts val="2200"/>
              </a:lnSpc>
              <a:spcBef>
                <a:spcPts val="600"/>
              </a:spcBef>
              <a:buFont typeface="Arial"/>
              <a:buChar char="•"/>
              <a:tabLst>
                <a:tab pos="798513" algn="l"/>
              </a:tabLst>
              <a:defRPr sz="1600" b="0" i="0" baseline="0">
                <a:solidFill>
                  <a:srgbClr val="003152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897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-Blank Slide with Icon">
    <p:bg>
      <p:bgPr>
        <a:blipFill dpi="0" rotWithShape="1">
          <a:blip r:embed="rId2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541" y="303748"/>
            <a:ext cx="695498" cy="76504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21123" y="206261"/>
            <a:ext cx="7565165" cy="1143000"/>
          </a:xfrm>
        </p:spPr>
        <p:txBody>
          <a:bodyPr>
            <a:normAutofit/>
          </a:bodyPr>
          <a:lstStyle>
            <a:lvl1pPr algn="l">
              <a:defRPr sz="3300" b="1">
                <a:solidFill>
                  <a:srgbClr val="003152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10162" y="1399214"/>
            <a:ext cx="7536625" cy="4525963"/>
          </a:xfrm>
        </p:spPr>
        <p:txBody>
          <a:bodyPr/>
          <a:lstStyle>
            <a:lvl1pPr marL="228600" indent="-228600">
              <a:lnSpc>
                <a:spcPts val="3200"/>
              </a:lnSpc>
              <a:buFont typeface="Arial"/>
              <a:buChar char="•"/>
              <a:defRPr sz="2800" b="0" i="0" baseline="0">
                <a:solidFill>
                  <a:srgbClr val="003152"/>
                </a:solidFill>
                <a:latin typeface="Verdana"/>
                <a:cs typeface="Verdana"/>
              </a:defRPr>
            </a:lvl1pPr>
            <a:lvl2pPr marL="457200" indent="-228600">
              <a:lnSpc>
                <a:spcPts val="3200"/>
              </a:lnSpc>
              <a:buFont typeface="Lucida Grande"/>
              <a:buChar char="-"/>
              <a:tabLst>
                <a:tab pos="228600" algn="l"/>
              </a:tabLst>
              <a:defRPr sz="2400" b="0" i="0" baseline="0">
                <a:solidFill>
                  <a:srgbClr val="414F5C"/>
                </a:solidFill>
                <a:latin typeface="Verdana"/>
                <a:cs typeface="Verdana"/>
              </a:defRPr>
            </a:lvl2pPr>
            <a:lvl3pPr marL="628650" indent="-171450">
              <a:lnSpc>
                <a:spcPts val="2600"/>
              </a:lnSpc>
              <a:spcBef>
                <a:spcPts val="800"/>
              </a:spcBef>
              <a:spcAft>
                <a:spcPts val="0"/>
              </a:spcAft>
              <a:buFont typeface="Arial"/>
              <a:buChar char="•"/>
              <a:tabLst>
                <a:tab pos="457200" algn="l"/>
              </a:tabLst>
              <a:defRPr sz="2200" b="0" i="0" baseline="0">
                <a:solidFill>
                  <a:srgbClr val="557FA6"/>
                </a:solidFill>
                <a:latin typeface="Verdana"/>
                <a:cs typeface="Verdana"/>
              </a:defRPr>
            </a:lvl3pPr>
            <a:lvl4pPr marL="798513" indent="-169863">
              <a:lnSpc>
                <a:spcPts val="2200"/>
              </a:lnSpc>
              <a:spcBef>
                <a:spcPts val="600"/>
              </a:spcBef>
              <a:buFont typeface="Lucida Grande"/>
              <a:buChar char="-"/>
              <a:tabLst>
                <a:tab pos="628650" algn="l"/>
              </a:tabLst>
              <a:defRPr sz="1800" b="0" i="0" baseline="0">
                <a:solidFill>
                  <a:srgbClr val="003152"/>
                </a:solidFill>
                <a:latin typeface="Verdana"/>
                <a:cs typeface="Verdana"/>
              </a:defRPr>
            </a:lvl4pPr>
            <a:lvl5pPr marL="969963" indent="-171450">
              <a:lnSpc>
                <a:spcPts val="2200"/>
              </a:lnSpc>
              <a:spcBef>
                <a:spcPts val="600"/>
              </a:spcBef>
              <a:buFont typeface="Arial"/>
              <a:buChar char="•"/>
              <a:tabLst>
                <a:tab pos="798513" algn="l"/>
              </a:tabLst>
              <a:defRPr sz="1600" b="0" i="0" baseline="0">
                <a:solidFill>
                  <a:srgbClr val="003152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578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-Blank Slide with Icon">
    <p:bg>
      <p:bgPr>
        <a:blipFill dpi="0" rotWithShape="1">
          <a:blip r:embed="rId2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12" y="5783013"/>
            <a:ext cx="695498" cy="76504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10162" y="206261"/>
            <a:ext cx="7565165" cy="1143000"/>
          </a:xfrm>
        </p:spPr>
        <p:txBody>
          <a:bodyPr>
            <a:normAutofit/>
          </a:bodyPr>
          <a:lstStyle>
            <a:lvl1pPr algn="l">
              <a:defRPr sz="3300" b="1">
                <a:solidFill>
                  <a:srgbClr val="003152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10162" y="1399214"/>
            <a:ext cx="7536625" cy="4525963"/>
          </a:xfrm>
        </p:spPr>
        <p:txBody>
          <a:bodyPr/>
          <a:lstStyle>
            <a:lvl1pPr marL="228600" indent="-228600">
              <a:lnSpc>
                <a:spcPts val="3200"/>
              </a:lnSpc>
              <a:buFont typeface="Arial"/>
              <a:buChar char="•"/>
              <a:defRPr sz="2800" b="0" i="0" baseline="0">
                <a:solidFill>
                  <a:srgbClr val="003152"/>
                </a:solidFill>
                <a:latin typeface="Verdana"/>
                <a:cs typeface="Verdana"/>
              </a:defRPr>
            </a:lvl1pPr>
            <a:lvl2pPr marL="457200" indent="-228600">
              <a:lnSpc>
                <a:spcPts val="3200"/>
              </a:lnSpc>
              <a:buFont typeface="Lucida Grande"/>
              <a:buChar char="-"/>
              <a:tabLst>
                <a:tab pos="228600" algn="l"/>
              </a:tabLst>
              <a:defRPr sz="2400" b="0" i="0" baseline="0">
                <a:solidFill>
                  <a:srgbClr val="414F5C"/>
                </a:solidFill>
                <a:latin typeface="Verdana"/>
                <a:cs typeface="Verdana"/>
              </a:defRPr>
            </a:lvl2pPr>
            <a:lvl3pPr marL="628650" indent="-171450">
              <a:lnSpc>
                <a:spcPts val="2600"/>
              </a:lnSpc>
              <a:spcBef>
                <a:spcPts val="800"/>
              </a:spcBef>
              <a:spcAft>
                <a:spcPts val="0"/>
              </a:spcAft>
              <a:buFont typeface="Arial"/>
              <a:buChar char="•"/>
              <a:tabLst>
                <a:tab pos="457200" algn="l"/>
              </a:tabLst>
              <a:defRPr sz="2200" b="0" i="0" baseline="0">
                <a:solidFill>
                  <a:srgbClr val="557FA6"/>
                </a:solidFill>
                <a:latin typeface="Verdana"/>
                <a:cs typeface="Verdana"/>
              </a:defRPr>
            </a:lvl3pPr>
            <a:lvl4pPr marL="798513" indent="-169863">
              <a:lnSpc>
                <a:spcPts val="2200"/>
              </a:lnSpc>
              <a:spcBef>
                <a:spcPts val="600"/>
              </a:spcBef>
              <a:buFont typeface="Lucida Grande"/>
              <a:buChar char="-"/>
              <a:tabLst>
                <a:tab pos="628650" algn="l"/>
              </a:tabLst>
              <a:defRPr sz="1800" b="0" i="0" baseline="0">
                <a:solidFill>
                  <a:srgbClr val="003152"/>
                </a:solidFill>
                <a:latin typeface="Verdana"/>
                <a:cs typeface="Verdana"/>
              </a:defRPr>
            </a:lvl4pPr>
            <a:lvl5pPr marL="969963" indent="-171450">
              <a:lnSpc>
                <a:spcPts val="2200"/>
              </a:lnSpc>
              <a:spcBef>
                <a:spcPts val="600"/>
              </a:spcBef>
              <a:buFont typeface="Arial"/>
              <a:buChar char="•"/>
              <a:tabLst>
                <a:tab pos="798513" algn="l"/>
              </a:tabLst>
              <a:defRPr sz="1600" b="0" i="0" baseline="0">
                <a:solidFill>
                  <a:srgbClr val="003152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962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-Blank Slide with Icon">
    <p:bg>
      <p:bgPr>
        <a:blipFill dpi="0" rotWithShape="1">
          <a:blip r:embed="rId2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12" y="5783013"/>
            <a:ext cx="695498" cy="76504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10162" y="206261"/>
            <a:ext cx="7565165" cy="1143000"/>
          </a:xfrm>
        </p:spPr>
        <p:txBody>
          <a:bodyPr>
            <a:normAutofit/>
          </a:bodyPr>
          <a:lstStyle>
            <a:lvl1pPr algn="l">
              <a:defRPr sz="3300" b="1">
                <a:solidFill>
                  <a:srgbClr val="003152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10162" y="1399214"/>
            <a:ext cx="3756155" cy="4525963"/>
          </a:xfrm>
        </p:spPr>
        <p:txBody>
          <a:bodyPr/>
          <a:lstStyle>
            <a:lvl1pPr marL="228600" indent="-228600">
              <a:lnSpc>
                <a:spcPts val="3200"/>
              </a:lnSpc>
              <a:buFont typeface="Arial"/>
              <a:buChar char="•"/>
              <a:defRPr sz="2800" b="0" i="0" baseline="0">
                <a:solidFill>
                  <a:srgbClr val="003152"/>
                </a:solidFill>
                <a:latin typeface="Verdana"/>
                <a:cs typeface="Verdana"/>
              </a:defRPr>
            </a:lvl1pPr>
            <a:lvl2pPr marL="457200" indent="-228600">
              <a:lnSpc>
                <a:spcPts val="3200"/>
              </a:lnSpc>
              <a:buFont typeface="Lucida Grande"/>
              <a:buChar char="-"/>
              <a:tabLst>
                <a:tab pos="228600" algn="l"/>
              </a:tabLst>
              <a:defRPr sz="2400" b="0" i="0" baseline="0">
                <a:solidFill>
                  <a:srgbClr val="414F5C"/>
                </a:solidFill>
                <a:latin typeface="Verdana"/>
                <a:cs typeface="Verdana"/>
              </a:defRPr>
            </a:lvl2pPr>
            <a:lvl3pPr marL="628650" indent="-171450">
              <a:lnSpc>
                <a:spcPts val="2600"/>
              </a:lnSpc>
              <a:spcBef>
                <a:spcPts val="800"/>
              </a:spcBef>
              <a:spcAft>
                <a:spcPts val="0"/>
              </a:spcAft>
              <a:buFont typeface="Arial"/>
              <a:buChar char="•"/>
              <a:tabLst>
                <a:tab pos="457200" algn="l"/>
              </a:tabLst>
              <a:defRPr sz="2200" b="0" i="0" baseline="0">
                <a:solidFill>
                  <a:srgbClr val="557FA6"/>
                </a:solidFill>
                <a:latin typeface="Verdana"/>
                <a:cs typeface="Verdana"/>
              </a:defRPr>
            </a:lvl3pPr>
            <a:lvl4pPr marL="798513" indent="-169863">
              <a:lnSpc>
                <a:spcPts val="2200"/>
              </a:lnSpc>
              <a:spcBef>
                <a:spcPts val="600"/>
              </a:spcBef>
              <a:buFont typeface="Lucida Grande"/>
              <a:buChar char="-"/>
              <a:tabLst>
                <a:tab pos="628650" algn="l"/>
              </a:tabLst>
              <a:defRPr sz="1800" b="0" i="0" baseline="0">
                <a:solidFill>
                  <a:srgbClr val="003152"/>
                </a:solidFill>
                <a:latin typeface="Verdana"/>
                <a:cs typeface="Verdana"/>
              </a:defRPr>
            </a:lvl4pPr>
            <a:lvl5pPr marL="969963" indent="-171450">
              <a:lnSpc>
                <a:spcPts val="2200"/>
              </a:lnSpc>
              <a:spcBef>
                <a:spcPts val="600"/>
              </a:spcBef>
              <a:buFont typeface="Arial"/>
              <a:buChar char="•"/>
              <a:tabLst>
                <a:tab pos="798513" algn="l"/>
              </a:tabLst>
              <a:defRPr sz="1600" b="0" i="0" baseline="0">
                <a:solidFill>
                  <a:srgbClr val="003152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4522999" y="1399214"/>
            <a:ext cx="3756155" cy="4525963"/>
          </a:xfrm>
        </p:spPr>
        <p:txBody>
          <a:bodyPr/>
          <a:lstStyle>
            <a:lvl1pPr marL="228600" indent="-228600">
              <a:lnSpc>
                <a:spcPts val="3200"/>
              </a:lnSpc>
              <a:buFont typeface="Arial"/>
              <a:buChar char="•"/>
              <a:defRPr sz="2800" b="0" i="0" baseline="0">
                <a:solidFill>
                  <a:srgbClr val="003152"/>
                </a:solidFill>
                <a:latin typeface="Verdana"/>
                <a:cs typeface="Verdana"/>
              </a:defRPr>
            </a:lvl1pPr>
            <a:lvl2pPr marL="457200" indent="-228600">
              <a:lnSpc>
                <a:spcPts val="3200"/>
              </a:lnSpc>
              <a:buFont typeface="Lucida Grande"/>
              <a:buChar char="-"/>
              <a:tabLst>
                <a:tab pos="228600" algn="l"/>
              </a:tabLst>
              <a:defRPr sz="2400" b="0" i="0" baseline="0">
                <a:solidFill>
                  <a:srgbClr val="414F5C"/>
                </a:solidFill>
                <a:latin typeface="Verdana"/>
                <a:cs typeface="Verdana"/>
              </a:defRPr>
            </a:lvl2pPr>
            <a:lvl3pPr marL="628650" indent="-171450">
              <a:lnSpc>
                <a:spcPts val="2600"/>
              </a:lnSpc>
              <a:spcBef>
                <a:spcPts val="800"/>
              </a:spcBef>
              <a:spcAft>
                <a:spcPts val="0"/>
              </a:spcAft>
              <a:buFont typeface="Arial"/>
              <a:buChar char="•"/>
              <a:tabLst>
                <a:tab pos="457200" algn="l"/>
              </a:tabLst>
              <a:defRPr sz="2200" b="0" i="0" baseline="0">
                <a:solidFill>
                  <a:srgbClr val="557FA6"/>
                </a:solidFill>
                <a:latin typeface="Verdana"/>
                <a:cs typeface="Verdana"/>
              </a:defRPr>
            </a:lvl3pPr>
            <a:lvl4pPr marL="798513" indent="-169863">
              <a:lnSpc>
                <a:spcPts val="2200"/>
              </a:lnSpc>
              <a:spcBef>
                <a:spcPts val="600"/>
              </a:spcBef>
              <a:buFont typeface="Lucida Grande"/>
              <a:buChar char="-"/>
              <a:tabLst>
                <a:tab pos="628650" algn="l"/>
              </a:tabLst>
              <a:defRPr sz="1800" b="0" i="0" baseline="0">
                <a:solidFill>
                  <a:srgbClr val="003152"/>
                </a:solidFill>
                <a:latin typeface="Verdana"/>
                <a:cs typeface="Verdana"/>
              </a:defRPr>
            </a:lvl4pPr>
            <a:lvl5pPr marL="969963" indent="-171450">
              <a:lnSpc>
                <a:spcPts val="2200"/>
              </a:lnSpc>
              <a:spcBef>
                <a:spcPts val="600"/>
              </a:spcBef>
              <a:buFont typeface="Arial"/>
              <a:buChar char="•"/>
              <a:tabLst>
                <a:tab pos="798513" algn="l"/>
              </a:tabLst>
              <a:defRPr sz="1600" b="0" i="0" baseline="0">
                <a:solidFill>
                  <a:srgbClr val="003152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2496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-Blank Slide with Icon">
    <p:bg>
      <p:bgPr>
        <a:blipFill dpi="0" rotWithShape="1">
          <a:blip r:embed="rId2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12" y="5783013"/>
            <a:ext cx="695498" cy="76504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10162" y="206261"/>
            <a:ext cx="7565165" cy="1143000"/>
          </a:xfrm>
        </p:spPr>
        <p:txBody>
          <a:bodyPr>
            <a:normAutofit/>
          </a:bodyPr>
          <a:lstStyle>
            <a:lvl1pPr algn="l">
              <a:defRPr sz="3300" b="1">
                <a:solidFill>
                  <a:srgbClr val="003152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10162" y="1399214"/>
            <a:ext cx="7536625" cy="4525963"/>
          </a:xfrm>
        </p:spPr>
        <p:txBody>
          <a:bodyPr/>
          <a:lstStyle>
            <a:lvl1pPr marL="228600" indent="-228600">
              <a:lnSpc>
                <a:spcPts val="3200"/>
              </a:lnSpc>
              <a:buFont typeface="Arial"/>
              <a:buChar char="•"/>
              <a:defRPr sz="2800" b="0" i="0" baseline="0">
                <a:solidFill>
                  <a:srgbClr val="003152"/>
                </a:solidFill>
                <a:latin typeface="Verdana"/>
                <a:cs typeface="Verdana"/>
              </a:defRPr>
            </a:lvl1pPr>
            <a:lvl2pPr marL="457200" indent="-228600">
              <a:lnSpc>
                <a:spcPts val="3200"/>
              </a:lnSpc>
              <a:buFont typeface="Lucida Grande"/>
              <a:buChar char="-"/>
              <a:tabLst>
                <a:tab pos="228600" algn="l"/>
              </a:tabLst>
              <a:defRPr sz="2400" b="0" i="0" baseline="0">
                <a:solidFill>
                  <a:srgbClr val="414F5C"/>
                </a:solidFill>
                <a:latin typeface="Verdana"/>
                <a:cs typeface="Verdana"/>
              </a:defRPr>
            </a:lvl2pPr>
            <a:lvl3pPr marL="628650" indent="-171450">
              <a:lnSpc>
                <a:spcPts val="2600"/>
              </a:lnSpc>
              <a:spcBef>
                <a:spcPts val="800"/>
              </a:spcBef>
              <a:spcAft>
                <a:spcPts val="0"/>
              </a:spcAft>
              <a:buFont typeface="Arial"/>
              <a:buChar char="•"/>
              <a:tabLst>
                <a:tab pos="457200" algn="l"/>
              </a:tabLst>
              <a:defRPr sz="2200" b="0" i="0" baseline="0">
                <a:solidFill>
                  <a:srgbClr val="557FA6"/>
                </a:solidFill>
                <a:latin typeface="Verdana"/>
                <a:cs typeface="Verdana"/>
              </a:defRPr>
            </a:lvl3pPr>
            <a:lvl4pPr marL="798513" indent="-169863">
              <a:lnSpc>
                <a:spcPts val="2200"/>
              </a:lnSpc>
              <a:spcBef>
                <a:spcPts val="600"/>
              </a:spcBef>
              <a:buFont typeface="Lucida Grande"/>
              <a:buChar char="-"/>
              <a:tabLst>
                <a:tab pos="628650" algn="l"/>
              </a:tabLst>
              <a:defRPr sz="1800" b="0" i="0" baseline="0">
                <a:solidFill>
                  <a:srgbClr val="003152"/>
                </a:solidFill>
                <a:latin typeface="Verdana"/>
                <a:cs typeface="Verdana"/>
              </a:defRPr>
            </a:lvl4pPr>
            <a:lvl5pPr marL="969963" indent="-171450">
              <a:lnSpc>
                <a:spcPts val="2200"/>
              </a:lnSpc>
              <a:spcBef>
                <a:spcPts val="600"/>
              </a:spcBef>
              <a:buFont typeface="Arial"/>
              <a:buChar char="•"/>
              <a:tabLst>
                <a:tab pos="798513" algn="l"/>
              </a:tabLst>
              <a:defRPr sz="1600" b="0" i="0" baseline="0">
                <a:solidFill>
                  <a:srgbClr val="003152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469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5702299" y="3505200"/>
            <a:ext cx="3441701" cy="1858963"/>
          </a:xfrm>
          <a:solidFill>
            <a:srgbClr val="D9D9D9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latin typeface="Verdana"/>
                <a:cs typeface="Verdana"/>
              </a:defRPr>
            </a:lvl1pPr>
          </a:lstStyle>
          <a:p>
            <a:endParaRPr lang="en-US"/>
          </a:p>
        </p:txBody>
      </p:sp>
      <p:sp>
        <p:nvSpPr>
          <p:cNvPr id="14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2144712" y="3505200"/>
            <a:ext cx="3441701" cy="1858963"/>
          </a:xfrm>
          <a:solidFill>
            <a:srgbClr val="D9D9D9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0290" y="999294"/>
            <a:ext cx="6412338" cy="1398132"/>
          </a:xfrm>
        </p:spPr>
        <p:txBody>
          <a:bodyPr>
            <a:noAutofit/>
          </a:bodyPr>
          <a:lstStyle>
            <a:lvl1pPr algn="l">
              <a:lnSpc>
                <a:spcPts val="3600"/>
              </a:lnSpc>
              <a:defRPr sz="3300" b="1">
                <a:solidFill>
                  <a:srgbClr val="003152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6406" y="2185949"/>
            <a:ext cx="6426222" cy="1033992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ts val="2200"/>
              </a:lnSpc>
              <a:buNone/>
              <a:defRPr sz="1700" b="0">
                <a:solidFill>
                  <a:srgbClr val="998D5F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5" name="Picture 4" descr="Diamond Titl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9220"/>
            <a:ext cx="1923288" cy="41208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7" y="5725348"/>
            <a:ext cx="2204221" cy="86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654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-Blank Slide with Icon">
    <p:bg>
      <p:bgPr>
        <a:blipFill dpi="0" rotWithShape="1">
          <a:blip r:embed="rId2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541" y="5783013"/>
            <a:ext cx="695498" cy="765048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10162" y="206261"/>
            <a:ext cx="7565165" cy="1143000"/>
          </a:xfrm>
        </p:spPr>
        <p:txBody>
          <a:bodyPr>
            <a:normAutofit/>
          </a:bodyPr>
          <a:lstStyle>
            <a:lvl1pPr algn="l">
              <a:defRPr sz="3300" b="1">
                <a:solidFill>
                  <a:srgbClr val="003152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10162" y="1399214"/>
            <a:ext cx="7536625" cy="4525963"/>
          </a:xfrm>
        </p:spPr>
        <p:txBody>
          <a:bodyPr/>
          <a:lstStyle>
            <a:lvl1pPr marL="228600" indent="-228600">
              <a:lnSpc>
                <a:spcPts val="3200"/>
              </a:lnSpc>
              <a:buFont typeface="Arial"/>
              <a:buChar char="•"/>
              <a:defRPr sz="2800" b="0" i="0" baseline="0">
                <a:solidFill>
                  <a:srgbClr val="003152"/>
                </a:solidFill>
                <a:latin typeface="Verdana"/>
                <a:cs typeface="Verdana"/>
              </a:defRPr>
            </a:lvl1pPr>
            <a:lvl2pPr marL="457200" indent="-228600">
              <a:lnSpc>
                <a:spcPts val="3200"/>
              </a:lnSpc>
              <a:buFont typeface="Lucida Grande"/>
              <a:buChar char="-"/>
              <a:tabLst>
                <a:tab pos="228600" algn="l"/>
              </a:tabLst>
              <a:defRPr sz="2400" b="0" i="0" baseline="0">
                <a:solidFill>
                  <a:srgbClr val="414F5C"/>
                </a:solidFill>
                <a:latin typeface="Verdana"/>
                <a:cs typeface="Verdana"/>
              </a:defRPr>
            </a:lvl2pPr>
            <a:lvl3pPr marL="628650" indent="-171450">
              <a:lnSpc>
                <a:spcPts val="2600"/>
              </a:lnSpc>
              <a:spcBef>
                <a:spcPts val="800"/>
              </a:spcBef>
              <a:spcAft>
                <a:spcPts val="0"/>
              </a:spcAft>
              <a:buFont typeface="Arial"/>
              <a:buChar char="•"/>
              <a:tabLst>
                <a:tab pos="457200" algn="l"/>
              </a:tabLst>
              <a:defRPr sz="2200" b="0" i="0" baseline="0">
                <a:solidFill>
                  <a:srgbClr val="557FA6"/>
                </a:solidFill>
                <a:latin typeface="Verdana"/>
                <a:cs typeface="Verdana"/>
              </a:defRPr>
            </a:lvl3pPr>
            <a:lvl4pPr marL="798513" indent="-169863">
              <a:lnSpc>
                <a:spcPts val="2200"/>
              </a:lnSpc>
              <a:spcBef>
                <a:spcPts val="600"/>
              </a:spcBef>
              <a:buFont typeface="Lucida Grande"/>
              <a:buChar char="-"/>
              <a:tabLst>
                <a:tab pos="628650" algn="l"/>
              </a:tabLst>
              <a:defRPr sz="1800" b="0" i="0" baseline="0">
                <a:solidFill>
                  <a:srgbClr val="003152"/>
                </a:solidFill>
                <a:latin typeface="Verdana"/>
                <a:cs typeface="Verdana"/>
              </a:defRPr>
            </a:lvl4pPr>
            <a:lvl5pPr marL="969963" indent="-171450">
              <a:lnSpc>
                <a:spcPts val="2200"/>
              </a:lnSpc>
              <a:spcBef>
                <a:spcPts val="600"/>
              </a:spcBef>
              <a:buFont typeface="Arial"/>
              <a:buChar char="•"/>
              <a:tabLst>
                <a:tab pos="798513" algn="l"/>
              </a:tabLst>
              <a:defRPr sz="1600" b="0" i="0" baseline="0">
                <a:solidFill>
                  <a:srgbClr val="003152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8610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-Blank Slide with Icon">
    <p:bg>
      <p:bgPr>
        <a:blipFill dpi="0" rotWithShape="1">
          <a:blip r:embed="rId2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541" y="5783013"/>
            <a:ext cx="695498" cy="765048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10162" y="206261"/>
            <a:ext cx="7565165" cy="1143000"/>
          </a:xfrm>
        </p:spPr>
        <p:txBody>
          <a:bodyPr>
            <a:normAutofit/>
          </a:bodyPr>
          <a:lstStyle>
            <a:lvl1pPr algn="l">
              <a:defRPr sz="3300" b="1">
                <a:solidFill>
                  <a:srgbClr val="003152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10162" y="1399214"/>
            <a:ext cx="3756155" cy="4525963"/>
          </a:xfrm>
        </p:spPr>
        <p:txBody>
          <a:bodyPr/>
          <a:lstStyle>
            <a:lvl1pPr marL="228600" indent="-228600">
              <a:lnSpc>
                <a:spcPts val="3200"/>
              </a:lnSpc>
              <a:buFont typeface="Arial"/>
              <a:buChar char="•"/>
              <a:defRPr sz="2800" b="0" i="0" baseline="0">
                <a:solidFill>
                  <a:srgbClr val="003152"/>
                </a:solidFill>
                <a:latin typeface="Verdana"/>
                <a:cs typeface="Verdana"/>
              </a:defRPr>
            </a:lvl1pPr>
            <a:lvl2pPr marL="457200" indent="-228600">
              <a:lnSpc>
                <a:spcPts val="3200"/>
              </a:lnSpc>
              <a:buFont typeface="Lucida Grande"/>
              <a:buChar char="-"/>
              <a:tabLst>
                <a:tab pos="228600" algn="l"/>
              </a:tabLst>
              <a:defRPr sz="2400" b="0" i="0" baseline="0">
                <a:solidFill>
                  <a:srgbClr val="414F5C"/>
                </a:solidFill>
                <a:latin typeface="Verdana"/>
                <a:cs typeface="Verdana"/>
              </a:defRPr>
            </a:lvl2pPr>
            <a:lvl3pPr marL="628650" indent="-171450">
              <a:lnSpc>
                <a:spcPts val="2600"/>
              </a:lnSpc>
              <a:spcBef>
                <a:spcPts val="800"/>
              </a:spcBef>
              <a:spcAft>
                <a:spcPts val="0"/>
              </a:spcAft>
              <a:buFont typeface="Arial"/>
              <a:buChar char="•"/>
              <a:tabLst>
                <a:tab pos="457200" algn="l"/>
              </a:tabLst>
              <a:defRPr sz="2200" b="0" i="0" baseline="0">
                <a:solidFill>
                  <a:srgbClr val="557FA6"/>
                </a:solidFill>
                <a:latin typeface="Verdana"/>
                <a:cs typeface="Verdana"/>
              </a:defRPr>
            </a:lvl3pPr>
            <a:lvl4pPr marL="798513" indent="-169863">
              <a:lnSpc>
                <a:spcPts val="2200"/>
              </a:lnSpc>
              <a:spcBef>
                <a:spcPts val="600"/>
              </a:spcBef>
              <a:buFont typeface="Lucida Grande"/>
              <a:buChar char="-"/>
              <a:tabLst>
                <a:tab pos="628650" algn="l"/>
              </a:tabLst>
              <a:defRPr sz="1800" b="0" i="0" baseline="0">
                <a:solidFill>
                  <a:srgbClr val="003152"/>
                </a:solidFill>
                <a:latin typeface="Verdana"/>
                <a:cs typeface="Verdana"/>
              </a:defRPr>
            </a:lvl4pPr>
            <a:lvl5pPr marL="969963" indent="-171450">
              <a:lnSpc>
                <a:spcPts val="2200"/>
              </a:lnSpc>
              <a:spcBef>
                <a:spcPts val="600"/>
              </a:spcBef>
              <a:buFont typeface="Arial"/>
              <a:buChar char="•"/>
              <a:tabLst>
                <a:tab pos="798513" algn="l"/>
              </a:tabLst>
              <a:defRPr sz="1600" b="0" i="0" baseline="0">
                <a:solidFill>
                  <a:srgbClr val="003152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4522999" y="1399214"/>
            <a:ext cx="3756155" cy="4525963"/>
          </a:xfrm>
        </p:spPr>
        <p:txBody>
          <a:bodyPr/>
          <a:lstStyle>
            <a:lvl1pPr marL="228600" indent="-228600">
              <a:lnSpc>
                <a:spcPts val="3200"/>
              </a:lnSpc>
              <a:buFont typeface="Arial"/>
              <a:buChar char="•"/>
              <a:defRPr sz="2800" b="0" i="0" baseline="0">
                <a:solidFill>
                  <a:srgbClr val="003152"/>
                </a:solidFill>
                <a:latin typeface="Verdana"/>
                <a:cs typeface="Verdana"/>
              </a:defRPr>
            </a:lvl1pPr>
            <a:lvl2pPr marL="457200" indent="-228600">
              <a:lnSpc>
                <a:spcPts val="3200"/>
              </a:lnSpc>
              <a:buFont typeface="Lucida Grande"/>
              <a:buChar char="-"/>
              <a:tabLst>
                <a:tab pos="228600" algn="l"/>
              </a:tabLst>
              <a:defRPr sz="2400" b="0" i="0" baseline="0">
                <a:solidFill>
                  <a:srgbClr val="414F5C"/>
                </a:solidFill>
                <a:latin typeface="Verdana"/>
                <a:cs typeface="Verdana"/>
              </a:defRPr>
            </a:lvl2pPr>
            <a:lvl3pPr marL="628650" indent="-171450">
              <a:lnSpc>
                <a:spcPts val="2600"/>
              </a:lnSpc>
              <a:spcBef>
                <a:spcPts val="800"/>
              </a:spcBef>
              <a:spcAft>
                <a:spcPts val="0"/>
              </a:spcAft>
              <a:buFont typeface="Arial"/>
              <a:buChar char="•"/>
              <a:tabLst>
                <a:tab pos="457200" algn="l"/>
              </a:tabLst>
              <a:defRPr sz="2200" b="0" i="0" baseline="0">
                <a:solidFill>
                  <a:srgbClr val="557FA6"/>
                </a:solidFill>
                <a:latin typeface="Verdana"/>
                <a:cs typeface="Verdana"/>
              </a:defRPr>
            </a:lvl3pPr>
            <a:lvl4pPr marL="798513" indent="-169863">
              <a:lnSpc>
                <a:spcPts val="2200"/>
              </a:lnSpc>
              <a:spcBef>
                <a:spcPts val="600"/>
              </a:spcBef>
              <a:buFont typeface="Lucida Grande"/>
              <a:buChar char="-"/>
              <a:tabLst>
                <a:tab pos="628650" algn="l"/>
              </a:tabLst>
              <a:defRPr sz="1800" b="0" i="0" baseline="0">
                <a:solidFill>
                  <a:srgbClr val="003152"/>
                </a:solidFill>
                <a:latin typeface="Verdana"/>
                <a:cs typeface="Verdana"/>
              </a:defRPr>
            </a:lvl4pPr>
            <a:lvl5pPr marL="969963" indent="-171450">
              <a:lnSpc>
                <a:spcPts val="2200"/>
              </a:lnSpc>
              <a:spcBef>
                <a:spcPts val="600"/>
              </a:spcBef>
              <a:buFont typeface="Arial"/>
              <a:buChar char="•"/>
              <a:tabLst>
                <a:tab pos="798513" algn="l"/>
              </a:tabLst>
              <a:defRPr sz="1600" b="0" i="0" baseline="0">
                <a:solidFill>
                  <a:srgbClr val="003152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8802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Blank Slide with Icon">
    <p:bg>
      <p:bgPr>
        <a:blipFill dpi="0" rotWithShape="1">
          <a:blip r:embed="rId2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541" y="5783013"/>
            <a:ext cx="695498" cy="765048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10162" y="206261"/>
            <a:ext cx="7565165" cy="1143000"/>
          </a:xfrm>
        </p:spPr>
        <p:txBody>
          <a:bodyPr>
            <a:normAutofit/>
          </a:bodyPr>
          <a:lstStyle>
            <a:lvl1pPr algn="l">
              <a:defRPr sz="3300" b="1">
                <a:solidFill>
                  <a:srgbClr val="003152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10162" y="1399214"/>
            <a:ext cx="7536625" cy="4525963"/>
          </a:xfrm>
        </p:spPr>
        <p:txBody>
          <a:bodyPr/>
          <a:lstStyle>
            <a:lvl1pPr marL="228600" indent="-228600">
              <a:lnSpc>
                <a:spcPts val="3200"/>
              </a:lnSpc>
              <a:buFont typeface="Arial"/>
              <a:buChar char="•"/>
              <a:defRPr sz="2800" b="0" i="0" baseline="0">
                <a:solidFill>
                  <a:srgbClr val="003152"/>
                </a:solidFill>
                <a:latin typeface="Verdana"/>
                <a:cs typeface="Verdana"/>
              </a:defRPr>
            </a:lvl1pPr>
            <a:lvl2pPr marL="457200" indent="-228600">
              <a:lnSpc>
                <a:spcPts val="3200"/>
              </a:lnSpc>
              <a:buFont typeface="Lucida Grande"/>
              <a:buChar char="-"/>
              <a:tabLst>
                <a:tab pos="228600" algn="l"/>
              </a:tabLst>
              <a:defRPr sz="2400" b="0" i="0" baseline="0">
                <a:solidFill>
                  <a:srgbClr val="414F5C"/>
                </a:solidFill>
                <a:latin typeface="Verdana"/>
                <a:cs typeface="Verdana"/>
              </a:defRPr>
            </a:lvl2pPr>
            <a:lvl3pPr marL="628650" indent="-171450">
              <a:lnSpc>
                <a:spcPts val="2600"/>
              </a:lnSpc>
              <a:spcBef>
                <a:spcPts val="800"/>
              </a:spcBef>
              <a:spcAft>
                <a:spcPts val="0"/>
              </a:spcAft>
              <a:buFont typeface="Arial"/>
              <a:buChar char="•"/>
              <a:tabLst>
                <a:tab pos="457200" algn="l"/>
              </a:tabLst>
              <a:defRPr sz="2200" b="0" i="0" baseline="0">
                <a:solidFill>
                  <a:srgbClr val="557FA6"/>
                </a:solidFill>
                <a:latin typeface="Verdana"/>
                <a:cs typeface="Verdana"/>
              </a:defRPr>
            </a:lvl3pPr>
            <a:lvl4pPr marL="798513" indent="-169863">
              <a:lnSpc>
                <a:spcPts val="2200"/>
              </a:lnSpc>
              <a:spcBef>
                <a:spcPts val="600"/>
              </a:spcBef>
              <a:buFont typeface="Lucida Grande"/>
              <a:buChar char="-"/>
              <a:tabLst>
                <a:tab pos="628650" algn="l"/>
              </a:tabLst>
              <a:defRPr sz="1800" b="0" i="0" baseline="0">
                <a:solidFill>
                  <a:srgbClr val="003152"/>
                </a:solidFill>
                <a:latin typeface="Verdana"/>
                <a:cs typeface="Verdana"/>
              </a:defRPr>
            </a:lvl4pPr>
            <a:lvl5pPr marL="969963" indent="-171450">
              <a:lnSpc>
                <a:spcPts val="2200"/>
              </a:lnSpc>
              <a:spcBef>
                <a:spcPts val="600"/>
              </a:spcBef>
              <a:buFont typeface="Arial"/>
              <a:buChar char="•"/>
              <a:tabLst>
                <a:tab pos="798513" algn="l"/>
              </a:tabLst>
              <a:defRPr sz="1600" b="0" i="0" baseline="0">
                <a:solidFill>
                  <a:srgbClr val="003152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234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17167-721A-4F9E-9834-DB9114B6C93F}" type="slidenum">
              <a:rPr lang="en-US"/>
              <a:pPr>
                <a:defRPr/>
              </a:pPr>
              <a:t>‹#›</a:t>
            </a:fld>
            <a:endParaRPr lang="en-US" sz="1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428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5FB16-191B-49FF-ACFC-32406586558D}" type="datetime1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1A05B-BD37-4A23-B16E-9FB95ED65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7872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91F20-3523-4936-B8EF-E8071243CA8C}" type="datetime1">
              <a:rPr lang="en-US" smtClean="0"/>
              <a:t>5/13/2016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1A05B-BD37-4A23-B16E-9FB95ED65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38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6856483" y="3664077"/>
            <a:ext cx="2287518" cy="1568336"/>
          </a:xfrm>
          <a:solidFill>
            <a:srgbClr val="D9D9D9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0290" y="1151974"/>
            <a:ext cx="6412338" cy="1398132"/>
          </a:xfrm>
        </p:spPr>
        <p:txBody>
          <a:bodyPr>
            <a:noAutofit/>
          </a:bodyPr>
          <a:lstStyle>
            <a:lvl1pPr algn="l">
              <a:lnSpc>
                <a:spcPts val="3600"/>
              </a:lnSpc>
              <a:defRPr sz="3300" b="1">
                <a:solidFill>
                  <a:srgbClr val="003152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6406" y="2317809"/>
            <a:ext cx="6426222" cy="1033992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ts val="2200"/>
              </a:lnSpc>
              <a:buNone/>
              <a:defRPr sz="1700" b="0">
                <a:solidFill>
                  <a:srgbClr val="998D5F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5" name="Picture 4" descr="Diamond Titl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40"/>
            <a:ext cx="1923288" cy="4120896"/>
          </a:xfrm>
          <a:prstGeom prst="rect">
            <a:avLst/>
          </a:prstGeom>
        </p:spPr>
      </p:pic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4496965" y="3664077"/>
            <a:ext cx="2287518" cy="1568336"/>
          </a:xfrm>
          <a:solidFill>
            <a:srgbClr val="D9D9D9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2137447" y="3664077"/>
            <a:ext cx="2287518" cy="1568336"/>
          </a:xfrm>
          <a:solidFill>
            <a:srgbClr val="D9D9D9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7" y="5725348"/>
            <a:ext cx="2204221" cy="86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411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7439422" y="4011054"/>
            <a:ext cx="1704579" cy="1172781"/>
          </a:xfrm>
          <a:solidFill>
            <a:srgbClr val="D9D9D9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0290" y="1360174"/>
            <a:ext cx="6412338" cy="1398132"/>
          </a:xfrm>
        </p:spPr>
        <p:txBody>
          <a:bodyPr>
            <a:noAutofit/>
          </a:bodyPr>
          <a:lstStyle>
            <a:lvl1pPr algn="l">
              <a:lnSpc>
                <a:spcPts val="3600"/>
              </a:lnSpc>
              <a:defRPr sz="3300" b="1">
                <a:solidFill>
                  <a:srgbClr val="003152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6406" y="2588469"/>
            <a:ext cx="6426222" cy="1033992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ts val="2200"/>
              </a:lnSpc>
              <a:buNone/>
              <a:defRPr sz="1700" b="0">
                <a:solidFill>
                  <a:srgbClr val="998D5F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5" name="Picture 4" descr="Diamond Titl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660"/>
            <a:ext cx="1923288" cy="4120896"/>
          </a:xfrm>
          <a:prstGeom prst="rect">
            <a:avLst/>
          </a:prstGeom>
        </p:spPr>
      </p:pic>
      <p:sp>
        <p:nvSpPr>
          <p:cNvPr id="20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5676723" y="4011054"/>
            <a:ext cx="1704579" cy="1172781"/>
          </a:xfrm>
          <a:solidFill>
            <a:srgbClr val="D9D9D9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3914024" y="4011054"/>
            <a:ext cx="1704579" cy="1172781"/>
          </a:xfrm>
          <a:solidFill>
            <a:srgbClr val="D9D9D9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2151325" y="4011054"/>
            <a:ext cx="1704579" cy="1172781"/>
          </a:xfrm>
          <a:solidFill>
            <a:srgbClr val="D9D9D9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7" y="5725348"/>
            <a:ext cx="2204221" cy="86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111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one colum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381" y="741311"/>
            <a:ext cx="7565165" cy="1143000"/>
          </a:xfrm>
        </p:spPr>
        <p:txBody>
          <a:bodyPr>
            <a:normAutofit/>
          </a:bodyPr>
          <a:lstStyle>
            <a:lvl1pPr algn="l">
              <a:defRPr sz="3300" b="1">
                <a:solidFill>
                  <a:srgbClr val="003152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921" y="1784435"/>
            <a:ext cx="7536625" cy="4525963"/>
          </a:xfrm>
        </p:spPr>
        <p:txBody>
          <a:bodyPr/>
          <a:lstStyle>
            <a:lvl1pPr marL="228600" indent="-228600">
              <a:lnSpc>
                <a:spcPts val="3200"/>
              </a:lnSpc>
              <a:buFont typeface="Arial"/>
              <a:buChar char="•"/>
              <a:defRPr sz="2800" b="0" i="0" baseline="0">
                <a:solidFill>
                  <a:srgbClr val="003152"/>
                </a:solidFill>
                <a:latin typeface="Verdana"/>
                <a:cs typeface="Verdana"/>
              </a:defRPr>
            </a:lvl1pPr>
            <a:lvl2pPr marL="457200" indent="-228600">
              <a:lnSpc>
                <a:spcPts val="3200"/>
              </a:lnSpc>
              <a:buFont typeface="Lucida Grande"/>
              <a:buChar char="-"/>
              <a:tabLst>
                <a:tab pos="228600" algn="l"/>
              </a:tabLst>
              <a:defRPr sz="2400" b="0" i="0" baseline="0">
                <a:solidFill>
                  <a:srgbClr val="414F5C"/>
                </a:solidFill>
                <a:latin typeface="Verdana"/>
                <a:cs typeface="Verdana"/>
              </a:defRPr>
            </a:lvl2pPr>
            <a:lvl3pPr marL="628650" indent="-171450">
              <a:lnSpc>
                <a:spcPts val="2600"/>
              </a:lnSpc>
              <a:spcBef>
                <a:spcPts val="800"/>
              </a:spcBef>
              <a:spcAft>
                <a:spcPts val="0"/>
              </a:spcAft>
              <a:buFont typeface="Arial"/>
              <a:buChar char="•"/>
              <a:tabLst>
                <a:tab pos="457200" algn="l"/>
              </a:tabLst>
              <a:defRPr sz="2200" b="0" i="0" baseline="0">
                <a:solidFill>
                  <a:srgbClr val="557FA6"/>
                </a:solidFill>
                <a:latin typeface="Verdana"/>
                <a:cs typeface="Verdana"/>
              </a:defRPr>
            </a:lvl3pPr>
            <a:lvl4pPr marL="798513" indent="-169863">
              <a:lnSpc>
                <a:spcPts val="2200"/>
              </a:lnSpc>
              <a:spcBef>
                <a:spcPts val="600"/>
              </a:spcBef>
              <a:buFont typeface="Lucida Grande"/>
              <a:buChar char="-"/>
              <a:tabLst>
                <a:tab pos="628650" algn="l"/>
              </a:tabLst>
              <a:defRPr sz="1800" b="0" i="0" baseline="0">
                <a:solidFill>
                  <a:srgbClr val="003152"/>
                </a:solidFill>
                <a:latin typeface="Verdana"/>
                <a:cs typeface="Verdana"/>
              </a:defRPr>
            </a:lvl4pPr>
            <a:lvl5pPr marL="969963" indent="-171450">
              <a:lnSpc>
                <a:spcPts val="2200"/>
              </a:lnSpc>
              <a:spcBef>
                <a:spcPts val="600"/>
              </a:spcBef>
              <a:buFont typeface="Arial"/>
              <a:buChar char="•"/>
              <a:tabLst>
                <a:tab pos="798513" algn="l"/>
              </a:tabLst>
              <a:defRPr sz="1600" b="0" i="0" baseline="0">
                <a:solidFill>
                  <a:srgbClr val="003152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775" y="6038360"/>
            <a:ext cx="1577266" cy="62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471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two columns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834001" y="1784435"/>
            <a:ext cx="3442245" cy="4525963"/>
          </a:xfrm>
        </p:spPr>
        <p:txBody>
          <a:bodyPr numCol="1"/>
          <a:lstStyle>
            <a:lvl1pPr marL="228600" indent="-228600">
              <a:lnSpc>
                <a:spcPts val="3200"/>
              </a:lnSpc>
              <a:buFont typeface="Arial"/>
              <a:buChar char="•"/>
              <a:defRPr sz="2800" b="0" i="0" baseline="0">
                <a:solidFill>
                  <a:srgbClr val="003152"/>
                </a:solidFill>
                <a:latin typeface="Verdana"/>
                <a:cs typeface="Verdana"/>
              </a:defRPr>
            </a:lvl1pPr>
            <a:lvl2pPr marL="457200" indent="-228600">
              <a:lnSpc>
                <a:spcPts val="3200"/>
              </a:lnSpc>
              <a:buFont typeface="Lucida Grande"/>
              <a:buChar char="-"/>
              <a:tabLst>
                <a:tab pos="228600" algn="l"/>
              </a:tabLst>
              <a:defRPr sz="2400" b="0" i="0" baseline="0">
                <a:solidFill>
                  <a:srgbClr val="414F5C"/>
                </a:solidFill>
                <a:latin typeface="Verdana"/>
                <a:cs typeface="Verdana"/>
              </a:defRPr>
            </a:lvl2pPr>
            <a:lvl3pPr marL="628650" indent="-171450">
              <a:lnSpc>
                <a:spcPts val="2600"/>
              </a:lnSpc>
              <a:spcBef>
                <a:spcPts val="800"/>
              </a:spcBef>
              <a:spcAft>
                <a:spcPts val="0"/>
              </a:spcAft>
              <a:buFont typeface="Arial"/>
              <a:buChar char="•"/>
              <a:tabLst>
                <a:tab pos="457200" algn="l"/>
              </a:tabLst>
              <a:defRPr sz="2200" b="0" i="0" baseline="0">
                <a:solidFill>
                  <a:srgbClr val="557FA6"/>
                </a:solidFill>
                <a:latin typeface="Verdana"/>
                <a:cs typeface="Verdana"/>
              </a:defRPr>
            </a:lvl3pPr>
            <a:lvl4pPr marL="798513" indent="-169863">
              <a:lnSpc>
                <a:spcPts val="2200"/>
              </a:lnSpc>
              <a:spcBef>
                <a:spcPts val="600"/>
              </a:spcBef>
              <a:buFont typeface="Lucida Grande"/>
              <a:buChar char="-"/>
              <a:tabLst>
                <a:tab pos="628650" algn="l"/>
              </a:tabLst>
              <a:defRPr sz="1800" b="0" i="0" baseline="0">
                <a:solidFill>
                  <a:srgbClr val="003152"/>
                </a:solidFill>
                <a:latin typeface="Verdana"/>
                <a:cs typeface="Verdana"/>
              </a:defRPr>
            </a:lvl4pPr>
            <a:lvl5pPr marL="969963" indent="-171450">
              <a:lnSpc>
                <a:spcPts val="2200"/>
              </a:lnSpc>
              <a:spcBef>
                <a:spcPts val="600"/>
              </a:spcBef>
              <a:buFont typeface="Arial"/>
              <a:buChar char="•"/>
              <a:tabLst>
                <a:tab pos="798513" algn="l"/>
              </a:tabLst>
              <a:defRPr sz="1600" b="0" i="0" baseline="0">
                <a:solidFill>
                  <a:srgbClr val="003152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381" y="741311"/>
            <a:ext cx="7565165" cy="1143000"/>
          </a:xfrm>
        </p:spPr>
        <p:txBody>
          <a:bodyPr>
            <a:normAutofit/>
          </a:bodyPr>
          <a:lstStyle>
            <a:lvl1pPr algn="l">
              <a:defRPr sz="3300" b="1">
                <a:solidFill>
                  <a:srgbClr val="003152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280921" y="1784435"/>
            <a:ext cx="3442245" cy="4525963"/>
          </a:xfrm>
        </p:spPr>
        <p:txBody>
          <a:bodyPr numCol="1"/>
          <a:lstStyle>
            <a:lvl1pPr marL="228600" indent="-228600">
              <a:lnSpc>
                <a:spcPts val="3200"/>
              </a:lnSpc>
              <a:buFont typeface="Arial"/>
              <a:buChar char="•"/>
              <a:defRPr sz="2800" b="0" i="0" baseline="0">
                <a:solidFill>
                  <a:srgbClr val="003152"/>
                </a:solidFill>
                <a:latin typeface="Verdana"/>
                <a:cs typeface="Verdana"/>
              </a:defRPr>
            </a:lvl1pPr>
            <a:lvl2pPr marL="457200" indent="-228600">
              <a:lnSpc>
                <a:spcPts val="3200"/>
              </a:lnSpc>
              <a:buFont typeface="Lucida Grande"/>
              <a:buChar char="-"/>
              <a:tabLst>
                <a:tab pos="228600" algn="l"/>
              </a:tabLst>
              <a:defRPr sz="2400" b="0" i="0" baseline="0">
                <a:solidFill>
                  <a:srgbClr val="414F5C"/>
                </a:solidFill>
                <a:latin typeface="Verdana"/>
                <a:cs typeface="Verdana"/>
              </a:defRPr>
            </a:lvl2pPr>
            <a:lvl3pPr marL="628650" indent="-171450">
              <a:lnSpc>
                <a:spcPts val="2600"/>
              </a:lnSpc>
              <a:spcBef>
                <a:spcPts val="800"/>
              </a:spcBef>
              <a:spcAft>
                <a:spcPts val="0"/>
              </a:spcAft>
              <a:buFont typeface="Arial"/>
              <a:buChar char="•"/>
              <a:tabLst>
                <a:tab pos="457200" algn="l"/>
              </a:tabLst>
              <a:defRPr sz="2200" b="0" i="0" baseline="0">
                <a:solidFill>
                  <a:srgbClr val="557FA6"/>
                </a:solidFill>
                <a:latin typeface="Verdana"/>
                <a:cs typeface="Verdana"/>
              </a:defRPr>
            </a:lvl3pPr>
            <a:lvl4pPr marL="798513" indent="-169863">
              <a:lnSpc>
                <a:spcPts val="2200"/>
              </a:lnSpc>
              <a:spcBef>
                <a:spcPts val="600"/>
              </a:spcBef>
              <a:buFont typeface="Lucida Grande"/>
              <a:buChar char="-"/>
              <a:tabLst>
                <a:tab pos="628650" algn="l"/>
              </a:tabLst>
              <a:defRPr sz="1800" b="0" i="0" baseline="0">
                <a:solidFill>
                  <a:srgbClr val="003152"/>
                </a:solidFill>
                <a:latin typeface="Verdana"/>
                <a:cs typeface="Verdana"/>
              </a:defRPr>
            </a:lvl4pPr>
            <a:lvl5pPr marL="969963" indent="-171450">
              <a:lnSpc>
                <a:spcPts val="2200"/>
              </a:lnSpc>
              <a:spcBef>
                <a:spcPts val="600"/>
              </a:spcBef>
              <a:buFont typeface="Arial"/>
              <a:buChar char="•"/>
              <a:tabLst>
                <a:tab pos="798513" algn="l"/>
              </a:tabLst>
              <a:defRPr sz="1600" b="0" i="0" baseline="0">
                <a:solidFill>
                  <a:srgbClr val="003152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7" y="5725348"/>
            <a:ext cx="2204221" cy="86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250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with one column and pictu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381" y="741311"/>
            <a:ext cx="7565165" cy="1143000"/>
          </a:xfrm>
        </p:spPr>
        <p:txBody>
          <a:bodyPr>
            <a:normAutofit/>
          </a:bodyPr>
          <a:lstStyle>
            <a:lvl1pPr algn="l">
              <a:defRPr sz="3300" b="1">
                <a:solidFill>
                  <a:srgbClr val="003152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259263" y="1884363"/>
            <a:ext cx="4310062" cy="3324225"/>
          </a:xfrm>
          <a:solidFill>
            <a:srgbClr val="D9D9D9"/>
          </a:solidFill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1280921" y="1784435"/>
            <a:ext cx="2771583" cy="4525963"/>
          </a:xfrm>
        </p:spPr>
        <p:txBody>
          <a:bodyPr/>
          <a:lstStyle>
            <a:lvl1pPr marL="228600" indent="-228600">
              <a:lnSpc>
                <a:spcPts val="3200"/>
              </a:lnSpc>
              <a:buFont typeface="Arial"/>
              <a:buChar char="•"/>
              <a:defRPr sz="2800" b="0" i="0" baseline="0">
                <a:solidFill>
                  <a:srgbClr val="003152"/>
                </a:solidFill>
                <a:latin typeface="Verdana"/>
                <a:cs typeface="Verdana"/>
              </a:defRPr>
            </a:lvl1pPr>
            <a:lvl2pPr marL="457200" indent="-228600">
              <a:lnSpc>
                <a:spcPts val="3200"/>
              </a:lnSpc>
              <a:buFont typeface="Lucida Grande"/>
              <a:buChar char="-"/>
              <a:tabLst>
                <a:tab pos="228600" algn="l"/>
              </a:tabLst>
              <a:defRPr sz="2400" b="0" i="0" baseline="0">
                <a:solidFill>
                  <a:srgbClr val="414F5C"/>
                </a:solidFill>
                <a:latin typeface="Verdana"/>
                <a:cs typeface="Verdana"/>
              </a:defRPr>
            </a:lvl2pPr>
            <a:lvl3pPr marL="628650" indent="-171450">
              <a:lnSpc>
                <a:spcPts val="2600"/>
              </a:lnSpc>
              <a:spcBef>
                <a:spcPts val="800"/>
              </a:spcBef>
              <a:spcAft>
                <a:spcPts val="0"/>
              </a:spcAft>
              <a:buFont typeface="Arial"/>
              <a:buChar char="•"/>
              <a:tabLst>
                <a:tab pos="457200" algn="l"/>
              </a:tabLst>
              <a:defRPr sz="2200" b="0" i="0" baseline="0">
                <a:solidFill>
                  <a:srgbClr val="557FA6"/>
                </a:solidFill>
                <a:latin typeface="Verdana"/>
                <a:cs typeface="Verdana"/>
              </a:defRPr>
            </a:lvl3pPr>
            <a:lvl4pPr marL="798513" indent="-169863">
              <a:lnSpc>
                <a:spcPts val="2200"/>
              </a:lnSpc>
              <a:spcBef>
                <a:spcPts val="600"/>
              </a:spcBef>
              <a:buFont typeface="Lucida Grande"/>
              <a:buChar char="-"/>
              <a:tabLst>
                <a:tab pos="628650" algn="l"/>
              </a:tabLst>
              <a:defRPr sz="1800" b="0" i="0" baseline="0">
                <a:solidFill>
                  <a:srgbClr val="003152"/>
                </a:solidFill>
                <a:latin typeface="Verdana"/>
                <a:cs typeface="Verdana"/>
              </a:defRPr>
            </a:lvl4pPr>
            <a:lvl5pPr marL="969963" indent="-171450">
              <a:lnSpc>
                <a:spcPts val="2200"/>
              </a:lnSpc>
              <a:spcBef>
                <a:spcPts val="600"/>
              </a:spcBef>
              <a:buFont typeface="Arial"/>
              <a:buChar char="•"/>
              <a:tabLst>
                <a:tab pos="798513" algn="l"/>
              </a:tabLst>
              <a:defRPr sz="1600" b="0" i="0" baseline="0">
                <a:solidFill>
                  <a:srgbClr val="003152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7" y="5725348"/>
            <a:ext cx="2204221" cy="86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31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one column and two pictures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381" y="741311"/>
            <a:ext cx="7565165" cy="1143000"/>
          </a:xfrm>
        </p:spPr>
        <p:txBody>
          <a:bodyPr>
            <a:normAutofit/>
          </a:bodyPr>
          <a:lstStyle>
            <a:lvl1pPr algn="l">
              <a:defRPr sz="3300" b="1">
                <a:solidFill>
                  <a:srgbClr val="003152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1280921" y="1784435"/>
            <a:ext cx="3391820" cy="4525963"/>
          </a:xfrm>
        </p:spPr>
        <p:txBody>
          <a:bodyPr/>
          <a:lstStyle>
            <a:lvl1pPr marL="228600" indent="-228600">
              <a:lnSpc>
                <a:spcPts val="3200"/>
              </a:lnSpc>
              <a:buFont typeface="Arial"/>
              <a:buChar char="•"/>
              <a:defRPr sz="2800" b="0" i="0" baseline="0">
                <a:solidFill>
                  <a:srgbClr val="003152"/>
                </a:solidFill>
                <a:latin typeface="Verdana"/>
                <a:cs typeface="Verdana"/>
              </a:defRPr>
            </a:lvl1pPr>
            <a:lvl2pPr marL="457200" indent="-228600">
              <a:lnSpc>
                <a:spcPts val="3200"/>
              </a:lnSpc>
              <a:buFont typeface="Lucida Grande"/>
              <a:buChar char="-"/>
              <a:tabLst>
                <a:tab pos="228600" algn="l"/>
              </a:tabLst>
              <a:defRPr sz="2400" b="0" i="0" baseline="0">
                <a:solidFill>
                  <a:srgbClr val="414F5C"/>
                </a:solidFill>
                <a:latin typeface="Verdana"/>
                <a:cs typeface="Verdana"/>
              </a:defRPr>
            </a:lvl2pPr>
            <a:lvl3pPr marL="628650" indent="-171450">
              <a:lnSpc>
                <a:spcPts val="2600"/>
              </a:lnSpc>
              <a:spcBef>
                <a:spcPts val="800"/>
              </a:spcBef>
              <a:spcAft>
                <a:spcPts val="0"/>
              </a:spcAft>
              <a:buFont typeface="Arial"/>
              <a:buChar char="•"/>
              <a:tabLst>
                <a:tab pos="457200" algn="l"/>
              </a:tabLst>
              <a:defRPr sz="2200" b="0" i="0" baseline="0">
                <a:solidFill>
                  <a:srgbClr val="557FA6"/>
                </a:solidFill>
                <a:latin typeface="Verdana"/>
                <a:cs typeface="Verdana"/>
              </a:defRPr>
            </a:lvl3pPr>
            <a:lvl4pPr marL="798513" indent="-169863">
              <a:lnSpc>
                <a:spcPts val="2200"/>
              </a:lnSpc>
              <a:spcBef>
                <a:spcPts val="600"/>
              </a:spcBef>
              <a:buFont typeface="Lucida Grande"/>
              <a:buChar char="-"/>
              <a:tabLst>
                <a:tab pos="628650" algn="l"/>
              </a:tabLst>
              <a:defRPr sz="1800" b="0" i="0" baseline="0">
                <a:solidFill>
                  <a:srgbClr val="003152"/>
                </a:solidFill>
                <a:latin typeface="Verdana"/>
                <a:cs typeface="Verdana"/>
              </a:defRPr>
            </a:lvl4pPr>
            <a:lvl5pPr marL="969963" indent="-171450">
              <a:lnSpc>
                <a:spcPts val="2200"/>
              </a:lnSpc>
              <a:spcBef>
                <a:spcPts val="600"/>
              </a:spcBef>
              <a:buFont typeface="Arial"/>
              <a:buChar char="•"/>
              <a:tabLst>
                <a:tab pos="798513" algn="l"/>
              </a:tabLst>
              <a:defRPr sz="1600" b="0" i="0" baseline="0">
                <a:solidFill>
                  <a:srgbClr val="003152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875502" y="4192752"/>
            <a:ext cx="3693823" cy="2117645"/>
          </a:xfrm>
          <a:solidFill>
            <a:srgbClr val="D9D9D9"/>
          </a:solidFill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875502" y="1884311"/>
            <a:ext cx="3693823" cy="2117645"/>
          </a:xfrm>
          <a:solidFill>
            <a:srgbClr val="D9D9D9"/>
          </a:solidFill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441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one column and three pictures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381" y="741311"/>
            <a:ext cx="7565165" cy="1143000"/>
          </a:xfrm>
        </p:spPr>
        <p:txBody>
          <a:bodyPr>
            <a:normAutofit/>
          </a:bodyPr>
          <a:lstStyle>
            <a:lvl1pPr algn="l">
              <a:defRPr sz="3300" b="1">
                <a:solidFill>
                  <a:srgbClr val="003152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2970" y="3675113"/>
            <a:ext cx="3001029" cy="1989649"/>
          </a:xfrm>
          <a:solidFill>
            <a:srgbClr val="D9D9D9"/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067918" y="3675113"/>
            <a:ext cx="3001029" cy="1989649"/>
          </a:xfrm>
          <a:solidFill>
            <a:srgbClr val="D9D9D9"/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0" y="3675113"/>
            <a:ext cx="3001029" cy="1989649"/>
          </a:xfrm>
          <a:solidFill>
            <a:srgbClr val="D9D9D9"/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280921" y="1784435"/>
            <a:ext cx="7536625" cy="1711451"/>
          </a:xfrm>
        </p:spPr>
        <p:txBody>
          <a:bodyPr/>
          <a:lstStyle>
            <a:lvl1pPr marL="228600" indent="-228600">
              <a:lnSpc>
                <a:spcPts val="3200"/>
              </a:lnSpc>
              <a:buFont typeface="Arial"/>
              <a:buChar char="•"/>
              <a:defRPr sz="2800" b="0" i="0" baseline="0">
                <a:solidFill>
                  <a:srgbClr val="003152"/>
                </a:solidFill>
                <a:latin typeface="Verdana"/>
                <a:cs typeface="Verdana"/>
              </a:defRPr>
            </a:lvl1pPr>
            <a:lvl2pPr marL="457200" indent="-228600">
              <a:lnSpc>
                <a:spcPts val="3200"/>
              </a:lnSpc>
              <a:buFont typeface="Lucida Grande"/>
              <a:buChar char="-"/>
              <a:tabLst>
                <a:tab pos="228600" algn="l"/>
              </a:tabLst>
              <a:defRPr sz="2400" b="0" i="0" baseline="0">
                <a:solidFill>
                  <a:srgbClr val="414F5C"/>
                </a:solidFill>
                <a:latin typeface="Verdana"/>
                <a:cs typeface="Verdana"/>
              </a:defRPr>
            </a:lvl2pPr>
            <a:lvl3pPr marL="628650" indent="-171450">
              <a:lnSpc>
                <a:spcPts val="2600"/>
              </a:lnSpc>
              <a:spcBef>
                <a:spcPts val="800"/>
              </a:spcBef>
              <a:spcAft>
                <a:spcPts val="0"/>
              </a:spcAft>
              <a:buFont typeface="Arial"/>
              <a:buChar char="•"/>
              <a:tabLst>
                <a:tab pos="457200" algn="l"/>
              </a:tabLst>
              <a:defRPr sz="2200" b="0" i="0" baseline="0">
                <a:solidFill>
                  <a:srgbClr val="557FA6"/>
                </a:solidFill>
                <a:latin typeface="Verdana"/>
                <a:cs typeface="Verdana"/>
              </a:defRPr>
            </a:lvl3pPr>
            <a:lvl4pPr marL="798513" indent="-169863">
              <a:lnSpc>
                <a:spcPts val="2200"/>
              </a:lnSpc>
              <a:spcBef>
                <a:spcPts val="600"/>
              </a:spcBef>
              <a:buFont typeface="Lucida Grande"/>
              <a:buChar char="-"/>
              <a:tabLst>
                <a:tab pos="628650" algn="l"/>
              </a:tabLst>
              <a:defRPr sz="1800" b="0" i="0" baseline="0">
                <a:solidFill>
                  <a:srgbClr val="003152"/>
                </a:solidFill>
                <a:latin typeface="Verdana"/>
                <a:cs typeface="Verdana"/>
              </a:defRPr>
            </a:lvl4pPr>
            <a:lvl5pPr marL="969963" indent="-171450">
              <a:lnSpc>
                <a:spcPts val="2200"/>
              </a:lnSpc>
              <a:spcBef>
                <a:spcPts val="600"/>
              </a:spcBef>
              <a:buFont typeface="Arial"/>
              <a:buChar char="•"/>
              <a:tabLst>
                <a:tab pos="798513" algn="l"/>
              </a:tabLst>
              <a:defRPr sz="1600" b="0" i="0" baseline="0">
                <a:solidFill>
                  <a:srgbClr val="003152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7" y="5725348"/>
            <a:ext cx="2204221" cy="86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548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55FC4-8019-AD41-9335-9D98167A61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562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72" r:id="rId3"/>
    <p:sldLayoutId id="2147483670" r:id="rId4"/>
    <p:sldLayoutId id="2147483673" r:id="rId5"/>
    <p:sldLayoutId id="2147483650" r:id="rId6"/>
    <p:sldLayoutId id="2147483691" r:id="rId7"/>
    <p:sldLayoutId id="2147483676" r:id="rId8"/>
    <p:sldLayoutId id="2147483674" r:id="rId9"/>
    <p:sldLayoutId id="2147483675" r:id="rId10"/>
    <p:sldLayoutId id="2147483683" r:id="rId11"/>
    <p:sldLayoutId id="2147483678" r:id="rId12"/>
    <p:sldLayoutId id="2147483687" r:id="rId13"/>
    <p:sldLayoutId id="2147483680" r:id="rId14"/>
    <p:sldLayoutId id="2147483684" r:id="rId15"/>
    <p:sldLayoutId id="2147483690" r:id="rId16"/>
    <p:sldLayoutId id="2147483681" r:id="rId17"/>
    <p:sldLayoutId id="2147483685" r:id="rId18"/>
    <p:sldLayoutId id="2147483689" r:id="rId19"/>
    <p:sldLayoutId id="2147483686" r:id="rId20"/>
    <p:sldLayoutId id="2147483679" r:id="rId21"/>
    <p:sldLayoutId id="2147483688" r:id="rId22"/>
    <p:sldLayoutId id="2147483692" r:id="rId23"/>
    <p:sldLayoutId id="2147483693" r:id="rId24"/>
    <p:sldLayoutId id="2147483694" r:id="rId2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package" Target="../embeddings/Microsoft_Excel_Worksheet4.xlsx"/><Relationship Id="rId7" Type="http://schemas.openxmlformats.org/officeDocument/2006/relationships/package" Target="../embeddings/Microsoft_Excel_Worksheet6.xlsx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emf"/><Relationship Id="rId5" Type="http://schemas.openxmlformats.org/officeDocument/2006/relationships/package" Target="../embeddings/Microsoft_Excel_Worksheet5.xlsx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0289" y="789141"/>
            <a:ext cx="6640247" cy="2141950"/>
          </a:xfrm>
        </p:spPr>
        <p:txBody>
          <a:bodyPr/>
          <a:lstStyle/>
          <a:p>
            <a:r>
              <a:rPr lang="en-US" sz="2400" dirty="0"/>
              <a:t>The Canadian Physician Database: </a:t>
            </a:r>
            <a:r>
              <a:rPr lang="en-US" sz="2000" i="1" dirty="0" smtClean="0"/>
              <a:t>Partnering </a:t>
            </a:r>
            <a:r>
              <a:rPr lang="en-US" sz="2000" i="1" dirty="0"/>
              <a:t>with medical regulatory authorities to develop physician workforce research, planning and decision-making data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40289" y="2931091"/>
            <a:ext cx="6752981" cy="1344782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smtClean="0"/>
              <a:t>Regulating for Positive Outcomes Conference</a:t>
            </a:r>
            <a:br>
              <a:rPr lang="en-US" sz="2000" b="1" dirty="0" smtClean="0"/>
            </a:br>
            <a:r>
              <a:rPr lang="en-US" sz="2000" b="1" dirty="0" smtClean="0"/>
              <a:t>11 March 2016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 smtClean="0"/>
              <a:t>Windsor Great Park, United Kingdom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40290" y="4506192"/>
            <a:ext cx="50013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Steve Slade, Director, Health Systems and Policy</a:t>
            </a:r>
          </a:p>
          <a:p>
            <a:r>
              <a:rPr lang="en-US" dirty="0" smtClean="0"/>
              <a:t>Royal College of Physicians and Surgeons of Canada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7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Demographics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" y="2667000"/>
            <a:ext cx="1371600" cy="369332"/>
          </a:xfrm>
          <a:prstGeom prst="rect">
            <a:avLst/>
          </a:prstGeom>
          <a:noFill/>
          <a:ln w="2540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Date of Birth</a:t>
            </a:r>
            <a:endParaRPr lang="en-US" i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2124714"/>
              </p:ext>
            </p:extLst>
          </p:nvPr>
        </p:nvGraphicFramePr>
        <p:xfrm>
          <a:off x="152400" y="3112532"/>
          <a:ext cx="8839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Worksheet" r:id="rId3" imgW="16611555" imgH="1247670" progId="Excel.Sheet.12">
                  <p:embed/>
                </p:oleObj>
              </mc:Choice>
              <mc:Fallback>
                <p:oleObj name="Worksheet" r:id="rId3" imgW="16611555" imgH="12476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" y="3112532"/>
                        <a:ext cx="88392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61924" y="4267200"/>
            <a:ext cx="2105026" cy="369332"/>
          </a:xfrm>
          <a:prstGeom prst="rect">
            <a:avLst/>
          </a:prstGeom>
          <a:noFill/>
          <a:ln w="2540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Practice Postal Code</a:t>
            </a:r>
            <a:endParaRPr lang="en-US" i="1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0230335"/>
              </p:ext>
            </p:extLst>
          </p:nvPr>
        </p:nvGraphicFramePr>
        <p:xfrm>
          <a:off x="161924" y="4832866"/>
          <a:ext cx="8829676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Worksheet" r:id="rId5" imgW="16659098" imgH="1685880" progId="Excel.Sheet.12">
                  <p:embed/>
                </p:oleObj>
              </mc:Choice>
              <mc:Fallback>
                <p:oleObj name="Worksheet" r:id="rId5" imgW="16659098" imgH="16858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1924" y="4832866"/>
                        <a:ext cx="8829676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61924" y="990600"/>
            <a:ext cx="828676" cy="369332"/>
          </a:xfrm>
          <a:prstGeom prst="rect">
            <a:avLst/>
          </a:prstGeom>
          <a:noFill/>
          <a:ln w="2540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Sex</a:t>
            </a:r>
            <a:endParaRPr lang="en-US" i="1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4980064"/>
              </p:ext>
            </p:extLst>
          </p:nvPr>
        </p:nvGraphicFramePr>
        <p:xfrm>
          <a:off x="171540" y="1524000"/>
          <a:ext cx="8820059" cy="783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Worksheet" r:id="rId7" imgW="16630734" imgH="1476360" progId="Excel.Sheet.12">
                  <p:embed/>
                </p:oleObj>
              </mc:Choice>
              <mc:Fallback>
                <p:oleObj name="Worksheet" r:id="rId7" imgW="16630734" imgH="14763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1540" y="1524000"/>
                        <a:ext cx="8820059" cy="7832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1A05B-BD37-4A23-B16E-9FB95ED65F50}" type="slidenum">
              <a:rPr lang="en-US" b="1" smtClean="0">
                <a:solidFill>
                  <a:schemeClr val="tx1"/>
                </a:solidFill>
              </a:rPr>
              <a:t>12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76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2874" y="1600200"/>
            <a:ext cx="2219326" cy="369332"/>
          </a:xfrm>
          <a:prstGeom prst="rect">
            <a:avLst/>
          </a:prstGeom>
          <a:noFill/>
          <a:ln w="2540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Hospital Privileges</a:t>
            </a:r>
            <a:endParaRPr lang="en-US" i="1" dirty="0"/>
          </a:p>
        </p:txBody>
      </p:sp>
      <p:sp>
        <p:nvSpPr>
          <p:cNvPr id="9" name="Title 9"/>
          <p:cNvSpPr txBox="1">
            <a:spLocks/>
          </p:cNvSpPr>
          <p:nvPr/>
        </p:nvSpPr>
        <p:spPr>
          <a:xfrm>
            <a:off x="451503" y="3560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Work Settings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002941"/>
              </p:ext>
            </p:extLst>
          </p:nvPr>
        </p:nvGraphicFramePr>
        <p:xfrm>
          <a:off x="135254" y="2046922"/>
          <a:ext cx="8849032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Worksheet" r:id="rId3" imgW="16659098" imgH="4305420" progId="Excel.Sheet.12">
                  <p:embed/>
                </p:oleObj>
              </mc:Choice>
              <mc:Fallback>
                <p:oleObj name="Worksheet" r:id="rId3" imgW="16659098" imgH="43054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5254" y="2046922"/>
                        <a:ext cx="8849032" cy="396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1A05B-BD37-4A23-B16E-9FB95ED65F50}" type="slidenum">
              <a:rPr lang="en-US" b="1" smtClean="0">
                <a:solidFill>
                  <a:schemeClr val="tx1"/>
                </a:solidFill>
              </a:rPr>
              <a:t>13</a:t>
            </a:fld>
            <a:endParaRPr lang="en-US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37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9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Patient Care Settings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3349" y="975241"/>
            <a:ext cx="2533651" cy="369332"/>
          </a:xfrm>
          <a:prstGeom prst="rect">
            <a:avLst/>
          </a:prstGeom>
          <a:noFill/>
          <a:ln w="2540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Provision of patient care</a:t>
            </a:r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33349" y="6135469"/>
            <a:ext cx="799973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As this is not a question directly asked by the MRAs, this information must be indirectly derived from other MRA-specific questions such as </a:t>
            </a:r>
            <a:r>
              <a:rPr lang="en-US" sz="1200" u="sng" dirty="0" smtClean="0"/>
              <a:t>practice setting </a:t>
            </a:r>
            <a:r>
              <a:rPr lang="en-US" sz="1200" dirty="0" smtClean="0"/>
              <a:t>(e.g. primary care, solo practice) or </a:t>
            </a:r>
            <a:r>
              <a:rPr lang="en-US" sz="1200" u="sng" dirty="0" smtClean="0"/>
              <a:t>activity hours </a:t>
            </a:r>
            <a:r>
              <a:rPr lang="en-US" sz="1200" dirty="0" smtClean="0"/>
              <a:t>(e.g. direct patient care in a clinical setting). However, we recognize that this may not be possible for all MRAs.</a:t>
            </a:r>
            <a:endParaRPr lang="en-US" sz="1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1A05B-BD37-4A23-B16E-9FB95ED65F50}" type="slidenum">
              <a:rPr lang="en-US" b="1" smtClean="0">
                <a:solidFill>
                  <a:schemeClr val="tx1"/>
                </a:solidFill>
              </a:rPr>
              <a:t>14</a:t>
            </a:fld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0864489"/>
              </p:ext>
            </p:extLst>
          </p:nvPr>
        </p:nvGraphicFramePr>
        <p:xfrm>
          <a:off x="133348" y="1524000"/>
          <a:ext cx="8782052" cy="45056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Worksheet" r:id="rId3" imgW="15316268" imgH="8524980" progId="Excel.Sheet.12">
                  <p:embed/>
                </p:oleObj>
              </mc:Choice>
              <mc:Fallback>
                <p:oleObj name="Worksheet" r:id="rId3" imgW="15316268" imgH="85249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348" y="1524000"/>
                        <a:ext cx="8782052" cy="45056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842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Payment Method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1535668"/>
            <a:ext cx="2600326" cy="369332"/>
          </a:xfrm>
          <a:prstGeom prst="rect">
            <a:avLst/>
          </a:prstGeom>
          <a:noFill/>
          <a:ln w="2540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Professional income</a:t>
            </a:r>
            <a:endParaRPr lang="en-US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1A05B-BD37-4A23-B16E-9FB95ED65F50}" type="slidenum">
              <a:rPr lang="en-US" b="1" smtClean="0">
                <a:solidFill>
                  <a:schemeClr val="tx1"/>
                </a:solidFill>
              </a:rPr>
              <a:t>15</a:t>
            </a:fld>
            <a:endParaRPr lang="en-US" b="1">
              <a:solidFill>
                <a:schemeClr val="tx1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6856871"/>
              </p:ext>
            </p:extLst>
          </p:nvPr>
        </p:nvGraphicFramePr>
        <p:xfrm>
          <a:off x="304799" y="2057400"/>
          <a:ext cx="8540993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Worksheet" r:id="rId3" imgW="13915898" imgH="3352860" progId="Excel.Sheet.12">
                  <p:embed/>
                </p:oleObj>
              </mc:Choice>
              <mc:Fallback>
                <p:oleObj name="Worksheet" r:id="rId3" imgW="13915898" imgH="33528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799" y="2057400"/>
                        <a:ext cx="8540993" cy="243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554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39" t="10307" r="32115" b="6204"/>
          <a:stretch/>
        </p:blipFill>
        <p:spPr bwMode="auto">
          <a:xfrm>
            <a:off x="2192215" y="149450"/>
            <a:ext cx="4947139" cy="6667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758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6" t="10513" r="31923" b="6205"/>
          <a:stretch/>
        </p:blipFill>
        <p:spPr bwMode="auto">
          <a:xfrm>
            <a:off x="2356339" y="198402"/>
            <a:ext cx="4923691" cy="6597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80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9273" y="1784435"/>
            <a:ext cx="7708274" cy="4525963"/>
          </a:xfrm>
        </p:spPr>
        <p:txBody>
          <a:bodyPr/>
          <a:lstStyle/>
          <a:p>
            <a:r>
              <a:rPr lang="en-US" dirty="0" smtClean="0"/>
              <a:t>Are there other examples of CPDB-like efforts – i.e., secondary data collection to support health workforce research, analysis and planning?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Do you see and particular opportunities, pitfalls</a:t>
            </a:r>
            <a:r>
              <a:rPr lang="en-US" dirty="0"/>
              <a:t>, </a:t>
            </a:r>
            <a:r>
              <a:rPr lang="en-US" dirty="0" smtClean="0"/>
              <a:t>limitations, </a:t>
            </a:r>
            <a:r>
              <a:rPr lang="en-US" dirty="0" err="1" smtClean="0"/>
              <a:t>etc</a:t>
            </a:r>
            <a:r>
              <a:rPr lang="en-US" dirty="0" smtClean="0"/>
              <a:t> in </a:t>
            </a:r>
            <a:r>
              <a:rPr lang="en-US" dirty="0"/>
              <a:t>using MRA data for health workforce research, analysis and </a:t>
            </a:r>
            <a:r>
              <a:rPr lang="en-US" dirty="0" smtClean="0"/>
              <a:t>planning?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645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http://1.bp.blogspot.com/-zWPvpp82AA0/UhxkctjjdrI/AAAAAAAAb1M/qvGt75ZQEHQ/s640/photo+(1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94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89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2706518"/>
              </p:ext>
            </p:extLst>
          </p:nvPr>
        </p:nvGraphicFramePr>
        <p:xfrm>
          <a:off x="613775" y="263048"/>
          <a:ext cx="8203200" cy="6047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17524" y="6335366"/>
            <a:ext cx="3371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Family Medicine = </a:t>
            </a:r>
            <a:r>
              <a:rPr lang="en-US" sz="2400" dirty="0" smtClean="0"/>
              <a:t>40,781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080934" y="4384664"/>
            <a:ext cx="339562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For many of Canada’s specialties the workforce is small in number.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9862" y="6364657"/>
            <a:ext cx="1958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CIHI, 2015.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88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75498" y="6529388"/>
            <a:ext cx="536575" cy="328612"/>
          </a:xfrm>
        </p:spPr>
        <p:txBody>
          <a:bodyPr/>
          <a:lstStyle/>
          <a:p>
            <a:pPr>
              <a:defRPr/>
            </a:pPr>
            <a:fld id="{D1D17167-721A-4F9E-9834-DB9114B6C93F}" type="slidenum">
              <a:rPr lang="en-US" smtClean="0"/>
              <a:pPr>
                <a:defRPr/>
              </a:pPr>
              <a:t>6</a:t>
            </a:fld>
            <a:endParaRPr lang="en-US" sz="1400" dirty="0">
              <a:latin typeface="Arial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19408" y="483687"/>
            <a:ext cx="6934200" cy="914400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579438" algn="l"/>
              </a:tabLst>
            </a:pPr>
            <a:r>
              <a:rPr lang="en-US" b="1" dirty="0" smtClean="0"/>
              <a:t>NPS Response Rates 2004-2014</a:t>
            </a:r>
            <a:endParaRPr lang="en-US" dirty="0" smtClean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299536090"/>
              </p:ext>
            </p:extLst>
          </p:nvPr>
        </p:nvGraphicFramePr>
        <p:xfrm>
          <a:off x="609600" y="1671547"/>
          <a:ext cx="7951226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263838" y="1398087"/>
            <a:ext cx="8382000" cy="5348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dirty="0" smtClean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65206" y="1671547"/>
            <a:ext cx="3395620" cy="1200329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Small workforce, low response and cell suppression results in little or no NPS data for many specialties.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03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Canadian Physician Database Feasibility Study Rationale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921" y="2113613"/>
            <a:ext cx="7536625" cy="4196785"/>
          </a:xfrm>
        </p:spPr>
        <p:txBody>
          <a:bodyPr>
            <a:normAutofit/>
          </a:bodyPr>
          <a:lstStyle/>
          <a:p>
            <a:r>
              <a:rPr lang="en-US" dirty="0" smtClean="0"/>
              <a:t>Necessity! NPS no longer fit for use.</a:t>
            </a:r>
          </a:p>
          <a:p>
            <a:r>
              <a:rPr lang="en-US" dirty="0" smtClean="0"/>
              <a:t>Virtually 100% workforce coverage through secondary </a:t>
            </a:r>
            <a:r>
              <a:rPr lang="en-US" dirty="0"/>
              <a:t>data collection </a:t>
            </a:r>
            <a:r>
              <a:rPr lang="en-US" dirty="0" smtClean="0"/>
              <a:t>from medical </a:t>
            </a:r>
            <a:r>
              <a:rPr lang="en-US" dirty="0"/>
              <a:t>regulatory authorities (MRA)</a:t>
            </a:r>
          </a:p>
          <a:p>
            <a:r>
              <a:rPr lang="en-US" dirty="0" smtClean="0"/>
              <a:t>Collect data once, reduce physician survey fatigue</a:t>
            </a:r>
          </a:p>
          <a:p>
            <a:r>
              <a:rPr lang="en-US" dirty="0" smtClean="0"/>
              <a:t>Spoke and hub data development strategy – the data is out there!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299562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 smtClean="0"/>
              <a:t>But to what extent can Canada’s MRA data support physician workforce research, analysis and planning?</a:t>
            </a:r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381" y="424790"/>
            <a:ext cx="7565165" cy="1143000"/>
          </a:xfrm>
        </p:spPr>
        <p:txBody>
          <a:bodyPr/>
          <a:lstStyle/>
          <a:p>
            <a:r>
              <a:rPr lang="en-US" dirty="0" smtClean="0"/>
              <a:t>Initial review of registration and license renewal forms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336" y="1579513"/>
            <a:ext cx="6787172" cy="5020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4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381" y="424790"/>
            <a:ext cx="7565165" cy="1143000"/>
          </a:xfrm>
        </p:spPr>
        <p:txBody>
          <a:bodyPr/>
          <a:lstStyle/>
          <a:p>
            <a:r>
              <a:rPr lang="en-US" dirty="0" smtClean="0"/>
              <a:t>Initial review of registration and license renewal forms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871" y="2004647"/>
            <a:ext cx="7252299" cy="3704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403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Demographics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61924" y="990600"/>
            <a:ext cx="5400676" cy="369332"/>
          </a:xfrm>
          <a:prstGeom prst="rect">
            <a:avLst/>
          </a:prstGeom>
          <a:noFill/>
          <a:ln w="2540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Family Physician/ Other Specialty (via PGME records)</a:t>
            </a:r>
            <a:endParaRPr lang="en-US" i="1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8199844"/>
              </p:ext>
            </p:extLst>
          </p:nvPr>
        </p:nvGraphicFramePr>
        <p:xfrm>
          <a:off x="152399" y="1524000"/>
          <a:ext cx="8862576" cy="4926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Worksheet" r:id="rId3" imgW="16564012" imgH="8829810" progId="Excel.Sheet.12">
                  <p:embed/>
                </p:oleObj>
              </mc:Choice>
              <mc:Fallback>
                <p:oleObj name="Worksheet" r:id="rId3" imgW="16564012" imgH="88298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399" y="1524000"/>
                        <a:ext cx="8862576" cy="49265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1A05B-BD37-4A23-B16E-9FB95ED65F50}" type="slidenum">
              <a:rPr lang="en-US" b="1" smtClean="0">
                <a:solidFill>
                  <a:schemeClr val="tx1"/>
                </a:solidFill>
              </a:rPr>
              <a:t>11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12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Royal College PPI">
      <a:dk1>
        <a:srgbClr val="003152"/>
      </a:dk1>
      <a:lt1>
        <a:sysClr val="window" lastClr="FFFFFF"/>
      </a:lt1>
      <a:dk2>
        <a:srgbClr val="998D5F"/>
      </a:dk2>
      <a:lt2>
        <a:srgbClr val="414F5C"/>
      </a:lt2>
      <a:accent1>
        <a:srgbClr val="557FA6"/>
      </a:accent1>
      <a:accent2>
        <a:srgbClr val="BBC7D9"/>
      </a:accent2>
      <a:accent3>
        <a:srgbClr val="C8B385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4195</TotalTime>
  <Words>376</Words>
  <Application>Microsoft Office PowerPoint</Application>
  <PresentationFormat>On-screen Show (4:3)</PresentationFormat>
  <Paragraphs>44</Paragraphs>
  <Slides>16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Lucida Grande</vt:lpstr>
      <vt:lpstr>Verdana</vt:lpstr>
      <vt:lpstr>Office Theme</vt:lpstr>
      <vt:lpstr>Worksheet</vt:lpstr>
      <vt:lpstr>The Canadian Physician Database: Partnering with medical regulatory authorities to develop physician workforce research, planning and decision-making data</vt:lpstr>
      <vt:lpstr>PowerPoint Presentation</vt:lpstr>
      <vt:lpstr>PowerPoint Presentation</vt:lpstr>
      <vt:lpstr>NPS Response Rates 2004-2014</vt:lpstr>
      <vt:lpstr>Canadian Physician Database Feasibility Study Rationale</vt:lpstr>
      <vt:lpstr>PowerPoint Presentation</vt:lpstr>
      <vt:lpstr>Initial review of registration and license renewal forms</vt:lpstr>
      <vt:lpstr>Initial review of registration and license renewal forms</vt:lpstr>
      <vt:lpstr>Demographics</vt:lpstr>
      <vt:lpstr>Demographics</vt:lpstr>
      <vt:lpstr>PowerPoint Presentation</vt:lpstr>
      <vt:lpstr>PowerPoint Presentation</vt:lpstr>
      <vt:lpstr>Payment Method</vt:lpstr>
      <vt:lpstr>PowerPoint Presentation</vt:lpstr>
      <vt:lpstr>PowerPoint Presentation</vt:lpstr>
      <vt:lpstr>Questions</vt:lpstr>
    </vt:vector>
  </TitlesOfParts>
  <Company>Bonhomme Design Studio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Karen Bonhomme</dc:creator>
  <cp:lastModifiedBy>Douglas Bilton</cp:lastModifiedBy>
  <cp:revision>147</cp:revision>
  <dcterms:created xsi:type="dcterms:W3CDTF">2013-08-13T02:09:02Z</dcterms:created>
  <dcterms:modified xsi:type="dcterms:W3CDTF">2016-05-13T12:33:14Z</dcterms:modified>
</cp:coreProperties>
</file>