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sldIdLst>
    <p:sldId id="256" r:id="rId2"/>
    <p:sldId id="454" r:id="rId3"/>
    <p:sldId id="433" r:id="rId4"/>
    <p:sldId id="436" r:id="rId5"/>
    <p:sldId id="437" r:id="rId6"/>
    <p:sldId id="453" r:id="rId7"/>
    <p:sldId id="447" r:id="rId8"/>
    <p:sldId id="444" r:id="rId9"/>
    <p:sldId id="448" r:id="rId10"/>
    <p:sldId id="445" r:id="rId11"/>
    <p:sldId id="452" r:id="rId12"/>
    <p:sldId id="455" r:id="rId13"/>
    <p:sldId id="432" r:id="rId14"/>
    <p:sldId id="412" r:id="rId15"/>
    <p:sldId id="449" r:id="rId16"/>
  </p:sldIdLst>
  <p:sldSz cx="9144000" cy="6858000" type="screen4x3"/>
  <p:notesSz cx="6808788" cy="9940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66"/>
    <a:srgbClr val="FF5050"/>
    <a:srgbClr val="CC0066"/>
    <a:srgbClr val="77216F"/>
    <a:srgbClr val="002A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059" autoAdjust="0"/>
    <p:restoredTop sz="68269" autoAdjust="0"/>
  </p:normalViewPr>
  <p:slideViewPr>
    <p:cSldViewPr>
      <p:cViewPr varScale="1">
        <p:scale>
          <a:sx n="62" d="100"/>
          <a:sy n="62" d="100"/>
        </p:scale>
        <p:origin x="1452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B323BCA-AAE7-4448-8576-05F983217C39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90902F3E-6121-44A4-AB6E-B33E6E0EE0FA}">
      <dgm:prSet phldrT="[Text]"/>
      <dgm:spPr>
        <a:solidFill>
          <a:srgbClr val="660066"/>
        </a:solidFill>
      </dgm:spPr>
      <dgm:t>
        <a:bodyPr/>
        <a:lstStyle/>
        <a:p>
          <a:r>
            <a:rPr lang="en-GB" dirty="0" smtClean="0"/>
            <a:t>Are the regulatory objectives being delivered? </a:t>
          </a:r>
          <a:endParaRPr lang="en-GB" dirty="0"/>
        </a:p>
      </dgm:t>
    </dgm:pt>
    <dgm:pt modelId="{6FB98C12-4E01-4E2C-BDAD-A4A98F626186}" type="parTrans" cxnId="{BFB97D77-7F47-474E-93C0-9AB94C52A5CE}">
      <dgm:prSet/>
      <dgm:spPr/>
      <dgm:t>
        <a:bodyPr/>
        <a:lstStyle/>
        <a:p>
          <a:endParaRPr lang="en-GB"/>
        </a:p>
      </dgm:t>
    </dgm:pt>
    <dgm:pt modelId="{1C714431-3254-451D-AEC0-92B3D4BCD97C}" type="sibTrans" cxnId="{BFB97D77-7F47-474E-93C0-9AB94C52A5CE}">
      <dgm:prSet/>
      <dgm:spPr/>
      <dgm:t>
        <a:bodyPr/>
        <a:lstStyle/>
        <a:p>
          <a:endParaRPr lang="en-GB"/>
        </a:p>
      </dgm:t>
    </dgm:pt>
    <dgm:pt modelId="{052DEEC4-22D0-40B9-AD86-B84A288BD815}">
      <dgm:prSet phldrT="[Text]"/>
      <dgm:spPr>
        <a:solidFill>
          <a:srgbClr val="660066"/>
        </a:solidFill>
      </dgm:spPr>
      <dgm:t>
        <a:bodyPr/>
        <a:lstStyle/>
        <a:p>
          <a:r>
            <a:rPr lang="en-GB" dirty="0" smtClean="0"/>
            <a:t>1. Provider </a:t>
          </a:r>
          <a:endParaRPr lang="en-GB" dirty="0"/>
        </a:p>
      </dgm:t>
    </dgm:pt>
    <dgm:pt modelId="{A703CDEA-F76C-432A-A50D-B3248B927AA5}" type="parTrans" cxnId="{6670DFD7-08A1-49C0-B7C4-024B3C49291B}">
      <dgm:prSet/>
      <dgm:spPr>
        <a:solidFill>
          <a:schemeClr val="bg1"/>
        </a:solidFill>
        <a:ln>
          <a:solidFill>
            <a:srgbClr val="660066"/>
          </a:solidFill>
        </a:ln>
      </dgm:spPr>
      <dgm:t>
        <a:bodyPr/>
        <a:lstStyle/>
        <a:p>
          <a:endParaRPr lang="en-GB"/>
        </a:p>
      </dgm:t>
    </dgm:pt>
    <dgm:pt modelId="{E3F73BB6-DFCE-4E08-BD7C-A928A281D8A5}" type="sibTrans" cxnId="{6670DFD7-08A1-49C0-B7C4-024B3C49291B}">
      <dgm:prSet/>
      <dgm:spPr/>
      <dgm:t>
        <a:bodyPr/>
        <a:lstStyle/>
        <a:p>
          <a:endParaRPr lang="en-GB"/>
        </a:p>
      </dgm:t>
    </dgm:pt>
    <dgm:pt modelId="{E46C7CB4-4DDA-4269-8322-EE0A05F0F223}">
      <dgm:prSet phldrT="[Text]"/>
      <dgm:spPr>
        <a:solidFill>
          <a:srgbClr val="660066"/>
        </a:solidFill>
      </dgm:spPr>
      <dgm:t>
        <a:bodyPr/>
        <a:lstStyle/>
        <a:p>
          <a:r>
            <a:rPr lang="en-GB" dirty="0" smtClean="0"/>
            <a:t>Diversity better matching client population</a:t>
          </a:r>
          <a:endParaRPr lang="en-GB" dirty="0"/>
        </a:p>
      </dgm:t>
    </dgm:pt>
    <dgm:pt modelId="{C24B0095-7B4D-482D-A5F7-E99FC33B6A40}" type="parTrans" cxnId="{95834357-7BB2-485F-AA19-232A30ED9F59}">
      <dgm:prSet/>
      <dgm:spPr>
        <a:ln>
          <a:solidFill>
            <a:srgbClr val="660066"/>
          </a:solidFill>
        </a:ln>
      </dgm:spPr>
      <dgm:t>
        <a:bodyPr/>
        <a:lstStyle/>
        <a:p>
          <a:endParaRPr lang="en-GB"/>
        </a:p>
      </dgm:t>
    </dgm:pt>
    <dgm:pt modelId="{4B340181-3E89-4BA5-A86F-1BD50F597265}" type="sibTrans" cxnId="{95834357-7BB2-485F-AA19-232A30ED9F59}">
      <dgm:prSet/>
      <dgm:spPr/>
      <dgm:t>
        <a:bodyPr/>
        <a:lstStyle/>
        <a:p>
          <a:endParaRPr lang="en-GB"/>
        </a:p>
      </dgm:t>
    </dgm:pt>
    <dgm:pt modelId="{C2D3E5D2-2259-4544-BFD4-278EF7850B15}">
      <dgm:prSet phldrT="[Text]"/>
      <dgm:spPr>
        <a:solidFill>
          <a:srgbClr val="660066"/>
        </a:solidFill>
      </dgm:spPr>
      <dgm:t>
        <a:bodyPr/>
        <a:lstStyle/>
        <a:p>
          <a:r>
            <a:rPr lang="en-GB" dirty="0" smtClean="0"/>
            <a:t>Quality has improved </a:t>
          </a:r>
          <a:endParaRPr lang="en-GB" dirty="0"/>
        </a:p>
      </dgm:t>
    </dgm:pt>
    <dgm:pt modelId="{9A2ED925-F859-45B2-B8B3-C5E4BF41EF19}" type="parTrans" cxnId="{E9CD283B-A715-4186-AE15-582780865B6D}">
      <dgm:prSet/>
      <dgm:spPr>
        <a:ln>
          <a:solidFill>
            <a:srgbClr val="660066"/>
          </a:solidFill>
        </a:ln>
      </dgm:spPr>
      <dgm:t>
        <a:bodyPr/>
        <a:lstStyle/>
        <a:p>
          <a:endParaRPr lang="en-GB"/>
        </a:p>
      </dgm:t>
    </dgm:pt>
    <dgm:pt modelId="{1E8F1320-06AF-4EB1-BE9E-808A1EA43ECF}" type="sibTrans" cxnId="{E9CD283B-A715-4186-AE15-582780865B6D}">
      <dgm:prSet/>
      <dgm:spPr/>
      <dgm:t>
        <a:bodyPr/>
        <a:lstStyle/>
        <a:p>
          <a:endParaRPr lang="en-GB"/>
        </a:p>
      </dgm:t>
    </dgm:pt>
    <dgm:pt modelId="{403466C6-1F0E-4A7E-83CB-2EF1EF65471F}">
      <dgm:prSet phldrT="[Text]"/>
      <dgm:spPr>
        <a:solidFill>
          <a:srgbClr val="660066"/>
        </a:solidFill>
      </dgm:spPr>
      <dgm:t>
        <a:bodyPr/>
        <a:lstStyle/>
        <a:p>
          <a:r>
            <a:rPr lang="en-GB" dirty="0" smtClean="0"/>
            <a:t>2. Consumer </a:t>
          </a:r>
          <a:endParaRPr lang="en-GB" dirty="0"/>
        </a:p>
      </dgm:t>
    </dgm:pt>
    <dgm:pt modelId="{7CC1FC22-0FF1-482E-B5CB-48CB699D1649}" type="parTrans" cxnId="{52BCFEEB-033D-49D8-8D3B-E03E692982C6}">
      <dgm:prSet/>
      <dgm:spPr>
        <a:ln>
          <a:solidFill>
            <a:srgbClr val="660066"/>
          </a:solidFill>
        </a:ln>
      </dgm:spPr>
      <dgm:t>
        <a:bodyPr/>
        <a:lstStyle/>
        <a:p>
          <a:endParaRPr lang="en-GB"/>
        </a:p>
      </dgm:t>
    </dgm:pt>
    <dgm:pt modelId="{C0D036D2-1423-4857-8F2E-0F6B8B7EEC9A}" type="sibTrans" cxnId="{52BCFEEB-033D-49D8-8D3B-E03E692982C6}">
      <dgm:prSet/>
      <dgm:spPr/>
      <dgm:t>
        <a:bodyPr/>
        <a:lstStyle/>
        <a:p>
          <a:endParaRPr lang="en-GB"/>
        </a:p>
      </dgm:t>
    </dgm:pt>
    <dgm:pt modelId="{F0AFBAE5-24E4-4576-B724-BBE980C0060D}">
      <dgm:prSet phldrT="[Text]"/>
      <dgm:spPr>
        <a:solidFill>
          <a:srgbClr val="660066"/>
        </a:solidFill>
      </dgm:spPr>
      <dgm:t>
        <a:bodyPr/>
        <a:lstStyle/>
        <a:p>
          <a:r>
            <a:rPr lang="en-GB" dirty="0" smtClean="0"/>
            <a:t>Higher access to justice </a:t>
          </a:r>
          <a:endParaRPr lang="en-GB" dirty="0"/>
        </a:p>
      </dgm:t>
    </dgm:pt>
    <dgm:pt modelId="{3823B54C-74A0-4087-BADA-DF0A5453686C}" type="parTrans" cxnId="{54C56B14-3555-476F-B8AD-426AE93380CF}">
      <dgm:prSet/>
      <dgm:spPr>
        <a:ln>
          <a:solidFill>
            <a:srgbClr val="660066"/>
          </a:solidFill>
        </a:ln>
      </dgm:spPr>
      <dgm:t>
        <a:bodyPr/>
        <a:lstStyle/>
        <a:p>
          <a:endParaRPr lang="en-GB"/>
        </a:p>
      </dgm:t>
    </dgm:pt>
    <dgm:pt modelId="{EA8DD4B7-6B93-40E4-BDCC-DC9A2D1BAC0B}" type="sibTrans" cxnId="{54C56B14-3555-476F-B8AD-426AE93380CF}">
      <dgm:prSet/>
      <dgm:spPr/>
      <dgm:t>
        <a:bodyPr/>
        <a:lstStyle/>
        <a:p>
          <a:endParaRPr lang="en-GB"/>
        </a:p>
      </dgm:t>
    </dgm:pt>
    <dgm:pt modelId="{3DE8FB82-28CA-4CAC-93EE-627BD5650E5D}">
      <dgm:prSet phldrT="[Text]"/>
      <dgm:spPr>
        <a:solidFill>
          <a:srgbClr val="660066"/>
        </a:solidFill>
      </dgm:spPr>
      <dgm:t>
        <a:bodyPr/>
        <a:lstStyle/>
        <a:p>
          <a:r>
            <a:rPr lang="en-GB" dirty="0" smtClean="0"/>
            <a:t>Profession and judiciary have confidence in legal sector </a:t>
          </a:r>
          <a:endParaRPr lang="en-GB" dirty="0"/>
        </a:p>
      </dgm:t>
    </dgm:pt>
    <dgm:pt modelId="{196AFD03-D08A-4056-98DA-E11628F0D7A5}" type="parTrans" cxnId="{9C892F87-FFA5-4686-8D6A-B90648A81559}">
      <dgm:prSet/>
      <dgm:spPr>
        <a:ln>
          <a:solidFill>
            <a:srgbClr val="660066"/>
          </a:solidFill>
        </a:ln>
      </dgm:spPr>
      <dgm:t>
        <a:bodyPr/>
        <a:lstStyle/>
        <a:p>
          <a:endParaRPr lang="en-GB"/>
        </a:p>
      </dgm:t>
    </dgm:pt>
    <dgm:pt modelId="{10256779-B5A6-4EFD-BB73-36AF04E8C032}" type="sibTrans" cxnId="{9C892F87-FFA5-4686-8D6A-B90648A81559}">
      <dgm:prSet/>
      <dgm:spPr/>
      <dgm:t>
        <a:bodyPr/>
        <a:lstStyle/>
        <a:p>
          <a:endParaRPr lang="en-GB"/>
        </a:p>
      </dgm:t>
    </dgm:pt>
    <dgm:pt modelId="{49881F1E-A8B6-42E4-B480-07811DEFCC18}">
      <dgm:prSet phldrT="[Text]"/>
      <dgm:spPr>
        <a:solidFill>
          <a:srgbClr val="660066"/>
        </a:solidFill>
      </dgm:spPr>
      <dgm:t>
        <a:bodyPr/>
        <a:lstStyle/>
        <a:p>
          <a:r>
            <a:rPr lang="en-GB" dirty="0" smtClean="0"/>
            <a:t>Confidence in legal services regulation</a:t>
          </a:r>
          <a:endParaRPr lang="en-GB" dirty="0"/>
        </a:p>
      </dgm:t>
    </dgm:pt>
    <dgm:pt modelId="{9AF91489-12EA-431B-A8B6-61174A4E3CFC}" type="parTrans" cxnId="{D6CC3F38-AEA9-40DB-A0D4-74A08BD3EC9F}">
      <dgm:prSet/>
      <dgm:spPr>
        <a:ln>
          <a:solidFill>
            <a:srgbClr val="660066"/>
          </a:solidFill>
        </a:ln>
      </dgm:spPr>
      <dgm:t>
        <a:bodyPr/>
        <a:lstStyle/>
        <a:p>
          <a:endParaRPr lang="en-GB"/>
        </a:p>
      </dgm:t>
    </dgm:pt>
    <dgm:pt modelId="{C0513AB2-58E9-4327-A4A2-5E9954A7C633}" type="sibTrans" cxnId="{D6CC3F38-AEA9-40DB-A0D4-74A08BD3EC9F}">
      <dgm:prSet/>
      <dgm:spPr/>
      <dgm:t>
        <a:bodyPr/>
        <a:lstStyle/>
        <a:p>
          <a:endParaRPr lang="en-GB"/>
        </a:p>
      </dgm:t>
    </dgm:pt>
    <dgm:pt modelId="{6AC5ED6B-3EED-4AAE-A662-A9330BF6E9FA}">
      <dgm:prSet phldrT="[Text]"/>
      <dgm:spPr>
        <a:solidFill>
          <a:srgbClr val="660066"/>
        </a:solidFill>
      </dgm:spPr>
      <dgm:t>
        <a:bodyPr/>
        <a:lstStyle/>
        <a:p>
          <a:r>
            <a:rPr lang="en-GB" dirty="0" smtClean="0"/>
            <a:t>3. Public</a:t>
          </a:r>
          <a:endParaRPr lang="en-GB" dirty="0"/>
        </a:p>
      </dgm:t>
    </dgm:pt>
    <dgm:pt modelId="{A21C30DC-0E59-40E8-9417-40628B7638C1}" type="parTrans" cxnId="{AD019C9A-9666-4EB3-91C7-74473D90A7D9}">
      <dgm:prSet/>
      <dgm:spPr>
        <a:ln>
          <a:solidFill>
            <a:srgbClr val="660066"/>
          </a:solidFill>
        </a:ln>
      </dgm:spPr>
      <dgm:t>
        <a:bodyPr/>
        <a:lstStyle/>
        <a:p>
          <a:endParaRPr lang="en-GB"/>
        </a:p>
      </dgm:t>
    </dgm:pt>
    <dgm:pt modelId="{F4EB2C51-7E52-4FB0-9089-D7167E0F2C90}" type="sibTrans" cxnId="{AD019C9A-9666-4EB3-91C7-74473D90A7D9}">
      <dgm:prSet/>
      <dgm:spPr/>
      <dgm:t>
        <a:bodyPr/>
        <a:lstStyle/>
        <a:p>
          <a:endParaRPr lang="en-GB"/>
        </a:p>
      </dgm:t>
    </dgm:pt>
    <dgm:pt modelId="{3603BDD2-DCF8-4B7B-9001-EB53576B8829}">
      <dgm:prSet phldrT="[Text]"/>
      <dgm:spPr>
        <a:solidFill>
          <a:srgbClr val="660066"/>
        </a:solidFill>
      </dgm:spPr>
      <dgm:t>
        <a:bodyPr/>
        <a:lstStyle/>
        <a:p>
          <a:r>
            <a:rPr lang="en-GB" dirty="0" smtClean="0"/>
            <a:t>Confidence in legal sector</a:t>
          </a:r>
          <a:endParaRPr lang="en-GB" dirty="0"/>
        </a:p>
      </dgm:t>
    </dgm:pt>
    <dgm:pt modelId="{B2FAEF3E-2F4A-4408-A360-C0C6E20489E5}" type="parTrans" cxnId="{071C317D-0C6C-40F6-BB9D-FA2FE8F3DEB5}">
      <dgm:prSet/>
      <dgm:spPr>
        <a:ln>
          <a:solidFill>
            <a:srgbClr val="660066"/>
          </a:solidFill>
        </a:ln>
      </dgm:spPr>
      <dgm:t>
        <a:bodyPr/>
        <a:lstStyle/>
        <a:p>
          <a:endParaRPr lang="en-GB"/>
        </a:p>
      </dgm:t>
    </dgm:pt>
    <dgm:pt modelId="{A6005709-3889-4C49-BB19-430511A48F6A}" type="sibTrans" cxnId="{071C317D-0C6C-40F6-BB9D-FA2FE8F3DEB5}">
      <dgm:prSet/>
      <dgm:spPr/>
      <dgm:t>
        <a:bodyPr/>
        <a:lstStyle/>
        <a:p>
          <a:endParaRPr lang="en-GB"/>
        </a:p>
      </dgm:t>
    </dgm:pt>
    <dgm:pt modelId="{2A1AFC1F-E6EF-44FD-8BD2-FDED4529666A}">
      <dgm:prSet phldrT="[Text]"/>
      <dgm:spPr>
        <a:solidFill>
          <a:srgbClr val="660066"/>
        </a:solidFill>
      </dgm:spPr>
      <dgm:t>
        <a:bodyPr/>
        <a:lstStyle/>
        <a:p>
          <a:r>
            <a:rPr lang="en-GB" dirty="0" smtClean="0"/>
            <a:t>Efficient legal system</a:t>
          </a:r>
          <a:endParaRPr lang="en-GB" dirty="0"/>
        </a:p>
      </dgm:t>
    </dgm:pt>
    <dgm:pt modelId="{F534F3DD-89C4-4C0C-B09A-9EC0B4858F9D}" type="parTrans" cxnId="{3950E437-693F-44A8-807E-E6036A963444}">
      <dgm:prSet/>
      <dgm:spPr>
        <a:ln>
          <a:solidFill>
            <a:srgbClr val="660066"/>
          </a:solidFill>
        </a:ln>
      </dgm:spPr>
      <dgm:t>
        <a:bodyPr/>
        <a:lstStyle/>
        <a:p>
          <a:endParaRPr lang="en-GB"/>
        </a:p>
      </dgm:t>
    </dgm:pt>
    <dgm:pt modelId="{81CCFF81-65F8-4541-8C75-421727DB4FD8}" type="sibTrans" cxnId="{3950E437-693F-44A8-807E-E6036A963444}">
      <dgm:prSet/>
      <dgm:spPr/>
      <dgm:t>
        <a:bodyPr/>
        <a:lstStyle/>
        <a:p>
          <a:endParaRPr lang="en-GB"/>
        </a:p>
      </dgm:t>
    </dgm:pt>
    <dgm:pt modelId="{755DEB93-38CF-441C-8064-16F7D2F36E18}">
      <dgm:prSet phldrT="[Text]"/>
      <dgm:spPr>
        <a:solidFill>
          <a:srgbClr val="660066"/>
        </a:solidFill>
      </dgm:spPr>
      <dgm:t>
        <a:bodyPr/>
        <a:lstStyle/>
        <a:p>
          <a:r>
            <a:rPr lang="en-GB" dirty="0" smtClean="0"/>
            <a:t>Confidence in standards and ethics of the profession</a:t>
          </a:r>
          <a:endParaRPr lang="en-GB" dirty="0"/>
        </a:p>
      </dgm:t>
    </dgm:pt>
    <dgm:pt modelId="{F54508EA-B786-454C-8A98-F15D7FB2E60C}" type="parTrans" cxnId="{90AB4A9B-BE8D-4F90-A602-4ECE9048A86C}">
      <dgm:prSet/>
      <dgm:spPr>
        <a:ln>
          <a:solidFill>
            <a:srgbClr val="660066"/>
          </a:solidFill>
        </a:ln>
      </dgm:spPr>
      <dgm:t>
        <a:bodyPr/>
        <a:lstStyle/>
        <a:p>
          <a:endParaRPr lang="en-GB"/>
        </a:p>
      </dgm:t>
    </dgm:pt>
    <dgm:pt modelId="{A252A174-12F8-4AEA-A642-1892E4DA44FA}" type="sibTrans" cxnId="{90AB4A9B-BE8D-4F90-A602-4ECE9048A86C}">
      <dgm:prSet/>
      <dgm:spPr/>
      <dgm:t>
        <a:bodyPr/>
        <a:lstStyle/>
        <a:p>
          <a:endParaRPr lang="en-GB"/>
        </a:p>
      </dgm:t>
    </dgm:pt>
    <dgm:pt modelId="{0DFC3B6C-3800-4E42-A004-95C97730BE50}">
      <dgm:prSet phldrT="[Text]"/>
      <dgm:spPr>
        <a:solidFill>
          <a:srgbClr val="660066"/>
        </a:solidFill>
      </dgm:spPr>
      <dgm:t>
        <a:bodyPr/>
        <a:lstStyle/>
        <a:p>
          <a:r>
            <a:rPr lang="en-GB" dirty="0" smtClean="0"/>
            <a:t>4. Market</a:t>
          </a:r>
          <a:endParaRPr lang="en-GB" dirty="0"/>
        </a:p>
      </dgm:t>
    </dgm:pt>
    <dgm:pt modelId="{C38A0A59-25FC-46CC-9BF6-4A0315D72CC9}" type="parTrans" cxnId="{44C89E84-AADB-4158-A71D-D3C782BA751E}">
      <dgm:prSet/>
      <dgm:spPr>
        <a:ln>
          <a:solidFill>
            <a:srgbClr val="660066"/>
          </a:solidFill>
        </a:ln>
      </dgm:spPr>
      <dgm:t>
        <a:bodyPr/>
        <a:lstStyle/>
        <a:p>
          <a:endParaRPr lang="en-GB"/>
        </a:p>
      </dgm:t>
    </dgm:pt>
    <dgm:pt modelId="{99948371-0FE7-49BC-9550-FBD4131A656B}" type="sibTrans" cxnId="{44C89E84-AADB-4158-A71D-D3C782BA751E}">
      <dgm:prSet/>
      <dgm:spPr/>
      <dgm:t>
        <a:bodyPr/>
        <a:lstStyle/>
        <a:p>
          <a:endParaRPr lang="en-GB"/>
        </a:p>
      </dgm:t>
    </dgm:pt>
    <dgm:pt modelId="{E2E8E137-76FB-47F8-8E4B-B47F56EAF64D}">
      <dgm:prSet phldrT="[Text]"/>
      <dgm:spPr>
        <a:solidFill>
          <a:srgbClr val="660066"/>
        </a:solidFill>
      </dgm:spPr>
      <dgm:t>
        <a:bodyPr/>
        <a:lstStyle/>
        <a:p>
          <a:r>
            <a:rPr lang="en-GB" dirty="0" smtClean="0"/>
            <a:t>More competitive</a:t>
          </a:r>
          <a:endParaRPr lang="en-GB" dirty="0"/>
        </a:p>
      </dgm:t>
    </dgm:pt>
    <dgm:pt modelId="{354F9258-7C06-4771-9B32-090566AD21DD}" type="parTrans" cxnId="{23336E9E-F4D3-4987-9150-CD2FF48DD0E8}">
      <dgm:prSet/>
      <dgm:spPr>
        <a:ln>
          <a:solidFill>
            <a:srgbClr val="660066"/>
          </a:solidFill>
        </a:ln>
      </dgm:spPr>
      <dgm:t>
        <a:bodyPr/>
        <a:lstStyle/>
        <a:p>
          <a:endParaRPr lang="en-GB"/>
        </a:p>
      </dgm:t>
    </dgm:pt>
    <dgm:pt modelId="{BB2EBC70-BDD0-43FD-A8F4-A7066F24C08D}" type="sibTrans" cxnId="{23336E9E-F4D3-4987-9150-CD2FF48DD0E8}">
      <dgm:prSet/>
      <dgm:spPr/>
      <dgm:t>
        <a:bodyPr/>
        <a:lstStyle/>
        <a:p>
          <a:endParaRPr lang="en-GB"/>
        </a:p>
      </dgm:t>
    </dgm:pt>
    <dgm:pt modelId="{A6495218-0D18-4CD4-A527-8B160D07D8B9}">
      <dgm:prSet phldrT="[Text]"/>
      <dgm:spPr>
        <a:solidFill>
          <a:srgbClr val="660066"/>
        </a:solidFill>
      </dgm:spPr>
      <dgm:t>
        <a:bodyPr/>
        <a:lstStyle/>
        <a:p>
          <a:r>
            <a:rPr lang="en-GB" dirty="0" smtClean="0"/>
            <a:t>Affordable legal services</a:t>
          </a:r>
          <a:endParaRPr lang="en-GB" dirty="0"/>
        </a:p>
      </dgm:t>
    </dgm:pt>
    <dgm:pt modelId="{E0203A9F-10A4-4B05-8CEA-63C14DD3595D}" type="parTrans" cxnId="{A4B48473-4E74-4C7C-BBA2-238E27135D8D}">
      <dgm:prSet/>
      <dgm:spPr>
        <a:ln>
          <a:solidFill>
            <a:srgbClr val="660066"/>
          </a:solidFill>
        </a:ln>
      </dgm:spPr>
      <dgm:t>
        <a:bodyPr/>
        <a:lstStyle/>
        <a:p>
          <a:endParaRPr lang="en-GB"/>
        </a:p>
      </dgm:t>
    </dgm:pt>
    <dgm:pt modelId="{34B108AE-69B9-4A88-B45A-5A23C4E5B250}" type="sibTrans" cxnId="{A4B48473-4E74-4C7C-BBA2-238E27135D8D}">
      <dgm:prSet/>
      <dgm:spPr/>
      <dgm:t>
        <a:bodyPr/>
        <a:lstStyle/>
        <a:p>
          <a:endParaRPr lang="en-GB"/>
        </a:p>
      </dgm:t>
    </dgm:pt>
    <dgm:pt modelId="{C31199BC-F1FE-4586-8CD2-91F990F6E6FD}">
      <dgm:prSet phldrT="[Text]"/>
      <dgm:spPr>
        <a:solidFill>
          <a:srgbClr val="660066"/>
        </a:solidFill>
      </dgm:spPr>
      <dgm:t>
        <a:bodyPr/>
        <a:lstStyle/>
        <a:p>
          <a:r>
            <a:rPr lang="en-GB" dirty="0" smtClean="0"/>
            <a:t>Plurality of services</a:t>
          </a:r>
          <a:endParaRPr lang="en-GB" dirty="0"/>
        </a:p>
      </dgm:t>
    </dgm:pt>
    <dgm:pt modelId="{4E5EA698-9C85-43EC-BE21-DB5D15C24D6E}" type="parTrans" cxnId="{9EC17737-763A-4A2F-9D2D-49B75BE6810B}">
      <dgm:prSet/>
      <dgm:spPr>
        <a:ln>
          <a:solidFill>
            <a:srgbClr val="660066"/>
          </a:solidFill>
        </a:ln>
      </dgm:spPr>
      <dgm:t>
        <a:bodyPr/>
        <a:lstStyle/>
        <a:p>
          <a:endParaRPr lang="en-GB"/>
        </a:p>
      </dgm:t>
    </dgm:pt>
    <dgm:pt modelId="{524FC2F8-9D73-47BA-9291-6005E6320C4F}" type="sibTrans" cxnId="{9EC17737-763A-4A2F-9D2D-49B75BE6810B}">
      <dgm:prSet/>
      <dgm:spPr/>
      <dgm:t>
        <a:bodyPr/>
        <a:lstStyle/>
        <a:p>
          <a:endParaRPr lang="en-GB"/>
        </a:p>
      </dgm:t>
    </dgm:pt>
    <dgm:pt modelId="{777187F4-68D5-47E8-94BB-57866D2B3B84}">
      <dgm:prSet phldrT="[Text]"/>
      <dgm:spPr>
        <a:solidFill>
          <a:srgbClr val="660066"/>
        </a:solidFill>
      </dgm:spPr>
      <dgm:t>
        <a:bodyPr/>
        <a:lstStyle/>
        <a:p>
          <a:r>
            <a:rPr lang="en-GB" dirty="0" smtClean="0"/>
            <a:t>5. Investor</a:t>
          </a:r>
          <a:endParaRPr lang="en-GB" dirty="0"/>
        </a:p>
      </dgm:t>
    </dgm:pt>
    <dgm:pt modelId="{EBE36523-52C1-426A-816D-F2E067289192}" type="parTrans" cxnId="{1B687101-2499-40B7-822A-91949E7CB02F}">
      <dgm:prSet/>
      <dgm:spPr>
        <a:ln>
          <a:solidFill>
            <a:srgbClr val="660066"/>
          </a:solidFill>
        </a:ln>
      </dgm:spPr>
      <dgm:t>
        <a:bodyPr/>
        <a:lstStyle/>
        <a:p>
          <a:endParaRPr lang="en-GB"/>
        </a:p>
      </dgm:t>
    </dgm:pt>
    <dgm:pt modelId="{86880282-5CE9-4E78-9609-2C4AB1AE7AE3}" type="sibTrans" cxnId="{1B687101-2499-40B7-822A-91949E7CB02F}">
      <dgm:prSet/>
      <dgm:spPr/>
      <dgm:t>
        <a:bodyPr/>
        <a:lstStyle/>
        <a:p>
          <a:endParaRPr lang="en-GB"/>
        </a:p>
      </dgm:t>
    </dgm:pt>
    <dgm:pt modelId="{53133794-864C-40A7-B165-177FD73D15FD}">
      <dgm:prSet phldrT="[Text]"/>
      <dgm:spPr>
        <a:solidFill>
          <a:srgbClr val="660066"/>
        </a:solidFill>
      </dgm:spPr>
      <dgm:t>
        <a:bodyPr/>
        <a:lstStyle/>
        <a:p>
          <a:r>
            <a:rPr lang="en-GB" dirty="0" smtClean="0"/>
            <a:t>Market attractive to all sources of finance</a:t>
          </a:r>
          <a:endParaRPr lang="en-GB" dirty="0"/>
        </a:p>
      </dgm:t>
    </dgm:pt>
    <dgm:pt modelId="{55A1EEC9-05F7-4A26-BAD8-4B3792F05B90}" type="parTrans" cxnId="{46CA1E88-E885-437E-AA64-9A39A3F18F0A}">
      <dgm:prSet/>
      <dgm:spPr>
        <a:ln>
          <a:solidFill>
            <a:srgbClr val="660066"/>
          </a:solidFill>
        </a:ln>
      </dgm:spPr>
      <dgm:t>
        <a:bodyPr/>
        <a:lstStyle/>
        <a:p>
          <a:endParaRPr lang="en-GB"/>
        </a:p>
      </dgm:t>
    </dgm:pt>
    <dgm:pt modelId="{4637FFEF-CBB7-40EC-BDDF-7ABD3A6638C0}" type="sibTrans" cxnId="{46CA1E88-E885-437E-AA64-9A39A3F18F0A}">
      <dgm:prSet/>
      <dgm:spPr/>
      <dgm:t>
        <a:bodyPr/>
        <a:lstStyle/>
        <a:p>
          <a:endParaRPr lang="en-GB"/>
        </a:p>
      </dgm:t>
    </dgm:pt>
    <dgm:pt modelId="{5ACB1F72-EE40-4CE9-908C-0D5B6B69D554}">
      <dgm:prSet phldrT="[Text]"/>
      <dgm:spPr>
        <a:solidFill>
          <a:srgbClr val="660066"/>
        </a:solidFill>
      </dgm:spPr>
      <dgm:t>
        <a:bodyPr/>
        <a:lstStyle/>
        <a:p>
          <a:r>
            <a:rPr lang="en-GB" dirty="0" smtClean="0"/>
            <a:t>Proportionate regulation   </a:t>
          </a:r>
          <a:endParaRPr lang="en-GB" dirty="0"/>
        </a:p>
      </dgm:t>
    </dgm:pt>
    <dgm:pt modelId="{34075D17-AB56-42FD-B519-22CD314BCD5A}" type="parTrans" cxnId="{D74EF3D0-926D-45DE-92C9-9BE83A232D0A}">
      <dgm:prSet/>
      <dgm:spPr>
        <a:ln>
          <a:solidFill>
            <a:srgbClr val="660066"/>
          </a:solidFill>
        </a:ln>
      </dgm:spPr>
      <dgm:t>
        <a:bodyPr/>
        <a:lstStyle/>
        <a:p>
          <a:endParaRPr lang="en-GB"/>
        </a:p>
      </dgm:t>
    </dgm:pt>
    <dgm:pt modelId="{F9B90EA4-DB43-4AE7-8720-B2829863237B}" type="sibTrans" cxnId="{D74EF3D0-926D-45DE-92C9-9BE83A232D0A}">
      <dgm:prSet/>
      <dgm:spPr/>
      <dgm:t>
        <a:bodyPr/>
        <a:lstStyle/>
        <a:p>
          <a:endParaRPr lang="en-GB"/>
        </a:p>
      </dgm:t>
    </dgm:pt>
    <dgm:pt modelId="{E63ADEB2-6DCB-4DA9-8085-0B89F832845E}">
      <dgm:prSet phldrT="[Text]"/>
      <dgm:spPr>
        <a:solidFill>
          <a:srgbClr val="660066"/>
        </a:solidFill>
      </dgm:spPr>
      <dgm:t>
        <a:bodyPr/>
        <a:lstStyle/>
        <a:p>
          <a:r>
            <a:rPr lang="en-GB" dirty="0" smtClean="0"/>
            <a:t>Empowered in dealings with legal services </a:t>
          </a:r>
          <a:endParaRPr lang="en-GB" dirty="0"/>
        </a:p>
      </dgm:t>
    </dgm:pt>
    <dgm:pt modelId="{EC309FC9-67B6-49FA-8D37-F18BB79CE038}" type="parTrans" cxnId="{3FE2A827-7141-44AD-957E-64F0DCDD44A0}">
      <dgm:prSet/>
      <dgm:spPr>
        <a:ln>
          <a:solidFill>
            <a:srgbClr val="660066"/>
          </a:solidFill>
        </a:ln>
      </dgm:spPr>
      <dgm:t>
        <a:bodyPr/>
        <a:lstStyle/>
        <a:p>
          <a:endParaRPr lang="en-GB"/>
        </a:p>
      </dgm:t>
    </dgm:pt>
    <dgm:pt modelId="{43AF4033-FBB5-4265-AA98-82C9CCDF9D89}" type="sibTrans" cxnId="{3FE2A827-7141-44AD-957E-64F0DCDD44A0}">
      <dgm:prSet/>
      <dgm:spPr/>
      <dgm:t>
        <a:bodyPr/>
        <a:lstStyle/>
        <a:p>
          <a:endParaRPr lang="en-GB"/>
        </a:p>
      </dgm:t>
    </dgm:pt>
    <dgm:pt modelId="{5949239D-3FDB-489E-9766-003E13A48D63}" type="pres">
      <dgm:prSet presAssocID="{5B323BCA-AAE7-4448-8576-05F983217C3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16D42C86-43D2-4CC7-8097-AE812726C9CE}" type="pres">
      <dgm:prSet presAssocID="{90902F3E-6121-44A4-AB6E-B33E6E0EE0FA}" presName="hierRoot1" presStyleCnt="0">
        <dgm:presLayoutVars>
          <dgm:hierBranch val="init"/>
        </dgm:presLayoutVars>
      </dgm:prSet>
      <dgm:spPr/>
    </dgm:pt>
    <dgm:pt modelId="{6F9396A6-A3F1-4E90-83F7-7DCBE2E7413B}" type="pres">
      <dgm:prSet presAssocID="{90902F3E-6121-44A4-AB6E-B33E6E0EE0FA}" presName="rootComposite1" presStyleCnt="0"/>
      <dgm:spPr/>
    </dgm:pt>
    <dgm:pt modelId="{3A611ADC-F5D8-4155-A4C4-D4AC8CA21D7A}" type="pres">
      <dgm:prSet presAssocID="{90902F3E-6121-44A4-AB6E-B33E6E0EE0FA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41F8D5E4-5E98-49A9-9395-D3201E958D77}" type="pres">
      <dgm:prSet presAssocID="{90902F3E-6121-44A4-AB6E-B33E6E0EE0FA}" presName="rootConnector1" presStyleLbl="node1" presStyleIdx="0" presStyleCnt="0"/>
      <dgm:spPr/>
      <dgm:t>
        <a:bodyPr/>
        <a:lstStyle/>
        <a:p>
          <a:endParaRPr lang="en-GB"/>
        </a:p>
      </dgm:t>
    </dgm:pt>
    <dgm:pt modelId="{6E0908A7-2754-4B9E-8BAA-EFA905D8A15B}" type="pres">
      <dgm:prSet presAssocID="{90902F3E-6121-44A4-AB6E-B33E6E0EE0FA}" presName="hierChild2" presStyleCnt="0"/>
      <dgm:spPr/>
    </dgm:pt>
    <dgm:pt modelId="{88B5D9C7-EEFB-43F7-A378-7BFE65C40816}" type="pres">
      <dgm:prSet presAssocID="{A703CDEA-F76C-432A-A50D-B3248B927AA5}" presName="Name37" presStyleLbl="parChTrans1D2" presStyleIdx="0" presStyleCnt="5"/>
      <dgm:spPr/>
      <dgm:t>
        <a:bodyPr/>
        <a:lstStyle/>
        <a:p>
          <a:endParaRPr lang="en-GB"/>
        </a:p>
      </dgm:t>
    </dgm:pt>
    <dgm:pt modelId="{9391D754-1560-48ED-AC7B-8D59A09744EF}" type="pres">
      <dgm:prSet presAssocID="{052DEEC4-22D0-40B9-AD86-B84A288BD815}" presName="hierRoot2" presStyleCnt="0">
        <dgm:presLayoutVars>
          <dgm:hierBranch val="init"/>
        </dgm:presLayoutVars>
      </dgm:prSet>
      <dgm:spPr/>
    </dgm:pt>
    <dgm:pt modelId="{292E270E-188B-481E-B1D0-338276CFB0B7}" type="pres">
      <dgm:prSet presAssocID="{052DEEC4-22D0-40B9-AD86-B84A288BD815}" presName="rootComposite" presStyleCnt="0"/>
      <dgm:spPr/>
    </dgm:pt>
    <dgm:pt modelId="{83518593-C76B-4770-8D7C-14A4D319036C}" type="pres">
      <dgm:prSet presAssocID="{052DEEC4-22D0-40B9-AD86-B84A288BD815}" presName="rootText" presStyleLbl="node2" presStyleIdx="0" presStyleCnt="5" custLinFactNeighborX="-2467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FB451BB9-8252-42A9-85BD-B25DE3BC5AAD}" type="pres">
      <dgm:prSet presAssocID="{052DEEC4-22D0-40B9-AD86-B84A288BD815}" presName="rootConnector" presStyleLbl="node2" presStyleIdx="0" presStyleCnt="5"/>
      <dgm:spPr/>
      <dgm:t>
        <a:bodyPr/>
        <a:lstStyle/>
        <a:p>
          <a:endParaRPr lang="en-GB"/>
        </a:p>
      </dgm:t>
    </dgm:pt>
    <dgm:pt modelId="{A109C04E-FEC9-437B-AAB0-3E11A263D9B5}" type="pres">
      <dgm:prSet presAssocID="{052DEEC4-22D0-40B9-AD86-B84A288BD815}" presName="hierChild4" presStyleCnt="0"/>
      <dgm:spPr/>
    </dgm:pt>
    <dgm:pt modelId="{C215BA8B-5DD9-40FF-8609-DF5C9AFE74CC}" type="pres">
      <dgm:prSet presAssocID="{C24B0095-7B4D-482D-A5F7-E99FC33B6A40}" presName="Name37" presStyleLbl="parChTrans1D3" presStyleIdx="0" presStyleCnt="14"/>
      <dgm:spPr/>
      <dgm:t>
        <a:bodyPr/>
        <a:lstStyle/>
        <a:p>
          <a:endParaRPr lang="en-GB"/>
        </a:p>
      </dgm:t>
    </dgm:pt>
    <dgm:pt modelId="{5C9F2F68-5855-4806-A89F-1D97C2D6A800}" type="pres">
      <dgm:prSet presAssocID="{E46C7CB4-4DDA-4269-8322-EE0A05F0F223}" presName="hierRoot2" presStyleCnt="0">
        <dgm:presLayoutVars>
          <dgm:hierBranch val="init"/>
        </dgm:presLayoutVars>
      </dgm:prSet>
      <dgm:spPr/>
    </dgm:pt>
    <dgm:pt modelId="{848D514D-785F-4645-A576-6E4A3DEF0715}" type="pres">
      <dgm:prSet presAssocID="{E46C7CB4-4DDA-4269-8322-EE0A05F0F223}" presName="rootComposite" presStyleCnt="0"/>
      <dgm:spPr/>
    </dgm:pt>
    <dgm:pt modelId="{A75BDB90-6478-4405-AD8A-B2EC5C333449}" type="pres">
      <dgm:prSet presAssocID="{E46C7CB4-4DDA-4269-8322-EE0A05F0F223}" presName="rootText" presStyleLbl="node3" presStyleIdx="0" presStyleCnt="1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A0462393-56BB-4079-9432-3A6B131F4E7F}" type="pres">
      <dgm:prSet presAssocID="{E46C7CB4-4DDA-4269-8322-EE0A05F0F223}" presName="rootConnector" presStyleLbl="node3" presStyleIdx="0" presStyleCnt="14"/>
      <dgm:spPr/>
      <dgm:t>
        <a:bodyPr/>
        <a:lstStyle/>
        <a:p>
          <a:endParaRPr lang="en-GB"/>
        </a:p>
      </dgm:t>
    </dgm:pt>
    <dgm:pt modelId="{64C46F9F-3B87-4026-9616-D82FF95C6C9D}" type="pres">
      <dgm:prSet presAssocID="{E46C7CB4-4DDA-4269-8322-EE0A05F0F223}" presName="hierChild4" presStyleCnt="0"/>
      <dgm:spPr/>
    </dgm:pt>
    <dgm:pt modelId="{9D3ADC72-9729-4848-9649-592EFE6CC7EA}" type="pres">
      <dgm:prSet presAssocID="{E46C7CB4-4DDA-4269-8322-EE0A05F0F223}" presName="hierChild5" presStyleCnt="0"/>
      <dgm:spPr/>
    </dgm:pt>
    <dgm:pt modelId="{92099709-B541-42AF-8009-6B4C1BC880C0}" type="pres">
      <dgm:prSet presAssocID="{9A2ED925-F859-45B2-B8B3-C5E4BF41EF19}" presName="Name37" presStyleLbl="parChTrans1D3" presStyleIdx="1" presStyleCnt="14"/>
      <dgm:spPr/>
      <dgm:t>
        <a:bodyPr/>
        <a:lstStyle/>
        <a:p>
          <a:endParaRPr lang="en-GB"/>
        </a:p>
      </dgm:t>
    </dgm:pt>
    <dgm:pt modelId="{1D64FFD8-A8EA-4D59-9F77-E1E9372A7FB2}" type="pres">
      <dgm:prSet presAssocID="{C2D3E5D2-2259-4544-BFD4-278EF7850B15}" presName="hierRoot2" presStyleCnt="0">
        <dgm:presLayoutVars>
          <dgm:hierBranch val="init"/>
        </dgm:presLayoutVars>
      </dgm:prSet>
      <dgm:spPr/>
    </dgm:pt>
    <dgm:pt modelId="{3D5D440F-68BF-4308-8186-25C813A38CB1}" type="pres">
      <dgm:prSet presAssocID="{C2D3E5D2-2259-4544-BFD4-278EF7850B15}" presName="rootComposite" presStyleCnt="0"/>
      <dgm:spPr/>
    </dgm:pt>
    <dgm:pt modelId="{D91E30CD-8DD0-4583-90D6-0AE8684B792E}" type="pres">
      <dgm:prSet presAssocID="{C2D3E5D2-2259-4544-BFD4-278EF7850B15}" presName="rootText" presStyleLbl="node3" presStyleIdx="1" presStyleCnt="1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DE1F23FF-822C-4099-9BDB-43D334B213CB}" type="pres">
      <dgm:prSet presAssocID="{C2D3E5D2-2259-4544-BFD4-278EF7850B15}" presName="rootConnector" presStyleLbl="node3" presStyleIdx="1" presStyleCnt="14"/>
      <dgm:spPr/>
      <dgm:t>
        <a:bodyPr/>
        <a:lstStyle/>
        <a:p>
          <a:endParaRPr lang="en-GB"/>
        </a:p>
      </dgm:t>
    </dgm:pt>
    <dgm:pt modelId="{D67B5ED2-B3FC-4DE5-BB45-FAEB7F5BB7E3}" type="pres">
      <dgm:prSet presAssocID="{C2D3E5D2-2259-4544-BFD4-278EF7850B15}" presName="hierChild4" presStyleCnt="0"/>
      <dgm:spPr/>
    </dgm:pt>
    <dgm:pt modelId="{D1274DC5-9452-4EB2-BBCA-242623742065}" type="pres">
      <dgm:prSet presAssocID="{C2D3E5D2-2259-4544-BFD4-278EF7850B15}" presName="hierChild5" presStyleCnt="0"/>
      <dgm:spPr/>
    </dgm:pt>
    <dgm:pt modelId="{2CAF69B3-1E8B-4309-A941-23C9F14B1756}" type="pres">
      <dgm:prSet presAssocID="{196AFD03-D08A-4056-98DA-E11628F0D7A5}" presName="Name37" presStyleLbl="parChTrans1D3" presStyleIdx="2" presStyleCnt="14"/>
      <dgm:spPr/>
      <dgm:t>
        <a:bodyPr/>
        <a:lstStyle/>
        <a:p>
          <a:endParaRPr lang="en-GB"/>
        </a:p>
      </dgm:t>
    </dgm:pt>
    <dgm:pt modelId="{C9C7F64B-86A6-4291-9326-E97EE52ABE71}" type="pres">
      <dgm:prSet presAssocID="{3DE8FB82-28CA-4CAC-93EE-627BD5650E5D}" presName="hierRoot2" presStyleCnt="0">
        <dgm:presLayoutVars>
          <dgm:hierBranch val="init"/>
        </dgm:presLayoutVars>
      </dgm:prSet>
      <dgm:spPr/>
    </dgm:pt>
    <dgm:pt modelId="{B7C31D96-A519-4A85-AC92-8375081AFE44}" type="pres">
      <dgm:prSet presAssocID="{3DE8FB82-28CA-4CAC-93EE-627BD5650E5D}" presName="rootComposite" presStyleCnt="0"/>
      <dgm:spPr/>
    </dgm:pt>
    <dgm:pt modelId="{03B06BAB-7942-4040-A54E-F350EF2BCCBE}" type="pres">
      <dgm:prSet presAssocID="{3DE8FB82-28CA-4CAC-93EE-627BD5650E5D}" presName="rootText" presStyleLbl="node3" presStyleIdx="2" presStyleCnt="1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93EE6CA2-AAEB-4704-A0CF-047C085EC6A7}" type="pres">
      <dgm:prSet presAssocID="{3DE8FB82-28CA-4CAC-93EE-627BD5650E5D}" presName="rootConnector" presStyleLbl="node3" presStyleIdx="2" presStyleCnt="14"/>
      <dgm:spPr/>
      <dgm:t>
        <a:bodyPr/>
        <a:lstStyle/>
        <a:p>
          <a:endParaRPr lang="en-GB"/>
        </a:p>
      </dgm:t>
    </dgm:pt>
    <dgm:pt modelId="{08806B10-84FC-45CB-BBBC-B7E17288BADB}" type="pres">
      <dgm:prSet presAssocID="{3DE8FB82-28CA-4CAC-93EE-627BD5650E5D}" presName="hierChild4" presStyleCnt="0"/>
      <dgm:spPr/>
    </dgm:pt>
    <dgm:pt modelId="{3B3D3C0D-AC66-4287-9523-15C1B83A13AE}" type="pres">
      <dgm:prSet presAssocID="{3DE8FB82-28CA-4CAC-93EE-627BD5650E5D}" presName="hierChild5" presStyleCnt="0"/>
      <dgm:spPr/>
    </dgm:pt>
    <dgm:pt modelId="{C3AD99E1-7209-461E-94B2-F6E4619A84C6}" type="pres">
      <dgm:prSet presAssocID="{052DEEC4-22D0-40B9-AD86-B84A288BD815}" presName="hierChild5" presStyleCnt="0"/>
      <dgm:spPr/>
    </dgm:pt>
    <dgm:pt modelId="{BEFD6A4C-500D-413B-BBC8-36860A6AABDE}" type="pres">
      <dgm:prSet presAssocID="{7CC1FC22-0FF1-482E-B5CB-48CB699D1649}" presName="Name37" presStyleLbl="parChTrans1D2" presStyleIdx="1" presStyleCnt="5"/>
      <dgm:spPr/>
      <dgm:t>
        <a:bodyPr/>
        <a:lstStyle/>
        <a:p>
          <a:endParaRPr lang="en-GB"/>
        </a:p>
      </dgm:t>
    </dgm:pt>
    <dgm:pt modelId="{3AF88AFD-4794-494F-8616-79593A2DD51E}" type="pres">
      <dgm:prSet presAssocID="{403466C6-1F0E-4A7E-83CB-2EF1EF65471F}" presName="hierRoot2" presStyleCnt="0">
        <dgm:presLayoutVars>
          <dgm:hierBranch val="init"/>
        </dgm:presLayoutVars>
      </dgm:prSet>
      <dgm:spPr/>
    </dgm:pt>
    <dgm:pt modelId="{69748E75-2E57-47DC-85C8-FCDF4D790DB7}" type="pres">
      <dgm:prSet presAssocID="{403466C6-1F0E-4A7E-83CB-2EF1EF65471F}" presName="rootComposite" presStyleCnt="0"/>
      <dgm:spPr/>
    </dgm:pt>
    <dgm:pt modelId="{4E98E077-3FAA-433E-BA80-281FAF08588A}" type="pres">
      <dgm:prSet presAssocID="{403466C6-1F0E-4A7E-83CB-2EF1EF65471F}" presName="rootText" presStyleLbl="node2" presStyleIdx="1" presStyleCnt="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A60F126D-2F3A-4D4B-BBEC-96997EA15A5F}" type="pres">
      <dgm:prSet presAssocID="{403466C6-1F0E-4A7E-83CB-2EF1EF65471F}" presName="rootConnector" presStyleLbl="node2" presStyleIdx="1" presStyleCnt="5"/>
      <dgm:spPr/>
      <dgm:t>
        <a:bodyPr/>
        <a:lstStyle/>
        <a:p>
          <a:endParaRPr lang="en-GB"/>
        </a:p>
      </dgm:t>
    </dgm:pt>
    <dgm:pt modelId="{0C3E152C-F48C-40A3-94D3-1B882C5305E9}" type="pres">
      <dgm:prSet presAssocID="{403466C6-1F0E-4A7E-83CB-2EF1EF65471F}" presName="hierChild4" presStyleCnt="0"/>
      <dgm:spPr/>
    </dgm:pt>
    <dgm:pt modelId="{40A39727-E8A9-41FD-B13F-9FCDD66D059D}" type="pres">
      <dgm:prSet presAssocID="{3823B54C-74A0-4087-BADA-DF0A5453686C}" presName="Name37" presStyleLbl="parChTrans1D3" presStyleIdx="3" presStyleCnt="14"/>
      <dgm:spPr/>
      <dgm:t>
        <a:bodyPr/>
        <a:lstStyle/>
        <a:p>
          <a:endParaRPr lang="en-GB"/>
        </a:p>
      </dgm:t>
    </dgm:pt>
    <dgm:pt modelId="{FD80E823-7CDB-4965-8643-6E0EACB4B2C9}" type="pres">
      <dgm:prSet presAssocID="{F0AFBAE5-24E4-4576-B724-BBE980C0060D}" presName="hierRoot2" presStyleCnt="0">
        <dgm:presLayoutVars>
          <dgm:hierBranch val="init"/>
        </dgm:presLayoutVars>
      </dgm:prSet>
      <dgm:spPr/>
    </dgm:pt>
    <dgm:pt modelId="{15E8872D-857C-4D35-9FF0-36FF3E6C911B}" type="pres">
      <dgm:prSet presAssocID="{F0AFBAE5-24E4-4576-B724-BBE980C0060D}" presName="rootComposite" presStyleCnt="0"/>
      <dgm:spPr/>
    </dgm:pt>
    <dgm:pt modelId="{CF18B528-8C7E-4219-94B2-968587E4A5BC}" type="pres">
      <dgm:prSet presAssocID="{F0AFBAE5-24E4-4576-B724-BBE980C0060D}" presName="rootText" presStyleLbl="node3" presStyleIdx="3" presStyleCnt="1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80370442-7C55-4AB6-944E-4CB554D333BC}" type="pres">
      <dgm:prSet presAssocID="{F0AFBAE5-24E4-4576-B724-BBE980C0060D}" presName="rootConnector" presStyleLbl="node3" presStyleIdx="3" presStyleCnt="14"/>
      <dgm:spPr/>
      <dgm:t>
        <a:bodyPr/>
        <a:lstStyle/>
        <a:p>
          <a:endParaRPr lang="en-GB"/>
        </a:p>
      </dgm:t>
    </dgm:pt>
    <dgm:pt modelId="{AB5EC999-1602-4333-B58B-E87365ABEFFD}" type="pres">
      <dgm:prSet presAssocID="{F0AFBAE5-24E4-4576-B724-BBE980C0060D}" presName="hierChild4" presStyleCnt="0"/>
      <dgm:spPr/>
    </dgm:pt>
    <dgm:pt modelId="{85118476-BF32-4C59-BA16-23BC028969DE}" type="pres">
      <dgm:prSet presAssocID="{F0AFBAE5-24E4-4576-B724-BBE980C0060D}" presName="hierChild5" presStyleCnt="0"/>
      <dgm:spPr/>
    </dgm:pt>
    <dgm:pt modelId="{2BDC95F3-6A9C-4EB0-8631-038E594ADCD0}" type="pres">
      <dgm:prSet presAssocID="{9AF91489-12EA-431B-A8B6-61174A4E3CFC}" presName="Name37" presStyleLbl="parChTrans1D3" presStyleIdx="4" presStyleCnt="14"/>
      <dgm:spPr/>
      <dgm:t>
        <a:bodyPr/>
        <a:lstStyle/>
        <a:p>
          <a:endParaRPr lang="en-GB"/>
        </a:p>
      </dgm:t>
    </dgm:pt>
    <dgm:pt modelId="{9519CE0C-6F65-4B6D-AAD4-19299C17EE10}" type="pres">
      <dgm:prSet presAssocID="{49881F1E-A8B6-42E4-B480-07811DEFCC18}" presName="hierRoot2" presStyleCnt="0">
        <dgm:presLayoutVars>
          <dgm:hierBranch val="init"/>
        </dgm:presLayoutVars>
      </dgm:prSet>
      <dgm:spPr/>
    </dgm:pt>
    <dgm:pt modelId="{1118A0E9-945C-4BAB-BD74-E071338CC9CE}" type="pres">
      <dgm:prSet presAssocID="{49881F1E-A8B6-42E4-B480-07811DEFCC18}" presName="rootComposite" presStyleCnt="0"/>
      <dgm:spPr/>
    </dgm:pt>
    <dgm:pt modelId="{EFC55514-CD6E-4843-BD25-B501FE7BA419}" type="pres">
      <dgm:prSet presAssocID="{49881F1E-A8B6-42E4-B480-07811DEFCC18}" presName="rootText" presStyleLbl="node3" presStyleIdx="4" presStyleCnt="1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6B41082C-6497-4F3D-8862-F33B986F1802}" type="pres">
      <dgm:prSet presAssocID="{49881F1E-A8B6-42E4-B480-07811DEFCC18}" presName="rootConnector" presStyleLbl="node3" presStyleIdx="4" presStyleCnt="14"/>
      <dgm:spPr/>
      <dgm:t>
        <a:bodyPr/>
        <a:lstStyle/>
        <a:p>
          <a:endParaRPr lang="en-GB"/>
        </a:p>
      </dgm:t>
    </dgm:pt>
    <dgm:pt modelId="{E7A0BDFA-05CC-4EED-A015-DEE38C49CA07}" type="pres">
      <dgm:prSet presAssocID="{49881F1E-A8B6-42E4-B480-07811DEFCC18}" presName="hierChild4" presStyleCnt="0"/>
      <dgm:spPr/>
    </dgm:pt>
    <dgm:pt modelId="{4F5448CF-425D-4B5E-944D-2FF8D40579B5}" type="pres">
      <dgm:prSet presAssocID="{49881F1E-A8B6-42E4-B480-07811DEFCC18}" presName="hierChild5" presStyleCnt="0"/>
      <dgm:spPr/>
    </dgm:pt>
    <dgm:pt modelId="{1C29F079-B7CC-4FC8-B7B4-617B5E097260}" type="pres">
      <dgm:prSet presAssocID="{EC309FC9-67B6-49FA-8D37-F18BB79CE038}" presName="Name37" presStyleLbl="parChTrans1D3" presStyleIdx="5" presStyleCnt="14"/>
      <dgm:spPr/>
      <dgm:t>
        <a:bodyPr/>
        <a:lstStyle/>
        <a:p>
          <a:endParaRPr lang="en-GB"/>
        </a:p>
      </dgm:t>
    </dgm:pt>
    <dgm:pt modelId="{F6D2B8C3-EF78-4BA7-A463-AC32E7DD42BC}" type="pres">
      <dgm:prSet presAssocID="{E63ADEB2-6DCB-4DA9-8085-0B89F832845E}" presName="hierRoot2" presStyleCnt="0">
        <dgm:presLayoutVars>
          <dgm:hierBranch val="init"/>
        </dgm:presLayoutVars>
      </dgm:prSet>
      <dgm:spPr/>
    </dgm:pt>
    <dgm:pt modelId="{440A26EF-17FE-42D4-BE50-1058E932C944}" type="pres">
      <dgm:prSet presAssocID="{E63ADEB2-6DCB-4DA9-8085-0B89F832845E}" presName="rootComposite" presStyleCnt="0"/>
      <dgm:spPr/>
    </dgm:pt>
    <dgm:pt modelId="{6CD6F07A-07E9-4B3E-B101-69F16E2703A9}" type="pres">
      <dgm:prSet presAssocID="{E63ADEB2-6DCB-4DA9-8085-0B89F832845E}" presName="rootText" presStyleLbl="node3" presStyleIdx="5" presStyleCnt="1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2E93AAFB-41DA-44D3-AE86-C722B114DE32}" type="pres">
      <dgm:prSet presAssocID="{E63ADEB2-6DCB-4DA9-8085-0B89F832845E}" presName="rootConnector" presStyleLbl="node3" presStyleIdx="5" presStyleCnt="14"/>
      <dgm:spPr/>
      <dgm:t>
        <a:bodyPr/>
        <a:lstStyle/>
        <a:p>
          <a:endParaRPr lang="en-GB"/>
        </a:p>
      </dgm:t>
    </dgm:pt>
    <dgm:pt modelId="{681DC637-D534-440C-AA5B-9642E34D0512}" type="pres">
      <dgm:prSet presAssocID="{E63ADEB2-6DCB-4DA9-8085-0B89F832845E}" presName="hierChild4" presStyleCnt="0"/>
      <dgm:spPr/>
    </dgm:pt>
    <dgm:pt modelId="{5B6D30D5-8C11-4034-ACA6-46E947F81D84}" type="pres">
      <dgm:prSet presAssocID="{E63ADEB2-6DCB-4DA9-8085-0B89F832845E}" presName="hierChild5" presStyleCnt="0"/>
      <dgm:spPr/>
    </dgm:pt>
    <dgm:pt modelId="{75CCC0C4-A0EF-4DBA-8AF3-A5420BC2A08B}" type="pres">
      <dgm:prSet presAssocID="{403466C6-1F0E-4A7E-83CB-2EF1EF65471F}" presName="hierChild5" presStyleCnt="0"/>
      <dgm:spPr/>
    </dgm:pt>
    <dgm:pt modelId="{662EE221-D238-479E-8CF9-9F2789F5E853}" type="pres">
      <dgm:prSet presAssocID="{A21C30DC-0E59-40E8-9417-40628B7638C1}" presName="Name37" presStyleLbl="parChTrans1D2" presStyleIdx="2" presStyleCnt="5"/>
      <dgm:spPr/>
      <dgm:t>
        <a:bodyPr/>
        <a:lstStyle/>
        <a:p>
          <a:endParaRPr lang="en-GB"/>
        </a:p>
      </dgm:t>
    </dgm:pt>
    <dgm:pt modelId="{3D7D283D-5CD8-42F7-AFDF-57F384F4E0BB}" type="pres">
      <dgm:prSet presAssocID="{6AC5ED6B-3EED-4AAE-A662-A9330BF6E9FA}" presName="hierRoot2" presStyleCnt="0">
        <dgm:presLayoutVars>
          <dgm:hierBranch val="init"/>
        </dgm:presLayoutVars>
      </dgm:prSet>
      <dgm:spPr/>
    </dgm:pt>
    <dgm:pt modelId="{55ED2B05-06DE-46CC-A94A-F9DE24BD5ED5}" type="pres">
      <dgm:prSet presAssocID="{6AC5ED6B-3EED-4AAE-A662-A9330BF6E9FA}" presName="rootComposite" presStyleCnt="0"/>
      <dgm:spPr/>
    </dgm:pt>
    <dgm:pt modelId="{74FD824B-8818-4ACC-8EA3-DC77FF522C25}" type="pres">
      <dgm:prSet presAssocID="{6AC5ED6B-3EED-4AAE-A662-A9330BF6E9FA}" presName="rootText" presStyleLbl="node2" presStyleIdx="2" presStyleCnt="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C8FF0FFF-63F4-47E8-8054-9C89DFDA900C}" type="pres">
      <dgm:prSet presAssocID="{6AC5ED6B-3EED-4AAE-A662-A9330BF6E9FA}" presName="rootConnector" presStyleLbl="node2" presStyleIdx="2" presStyleCnt="5"/>
      <dgm:spPr/>
      <dgm:t>
        <a:bodyPr/>
        <a:lstStyle/>
        <a:p>
          <a:endParaRPr lang="en-GB"/>
        </a:p>
      </dgm:t>
    </dgm:pt>
    <dgm:pt modelId="{D7972A79-73B5-4EDB-8C11-A49024F33DDC}" type="pres">
      <dgm:prSet presAssocID="{6AC5ED6B-3EED-4AAE-A662-A9330BF6E9FA}" presName="hierChild4" presStyleCnt="0"/>
      <dgm:spPr/>
    </dgm:pt>
    <dgm:pt modelId="{933FDDE2-A0C7-4E68-B203-7DCD87B140E4}" type="pres">
      <dgm:prSet presAssocID="{B2FAEF3E-2F4A-4408-A360-C0C6E20489E5}" presName="Name37" presStyleLbl="parChTrans1D3" presStyleIdx="6" presStyleCnt="14"/>
      <dgm:spPr/>
      <dgm:t>
        <a:bodyPr/>
        <a:lstStyle/>
        <a:p>
          <a:endParaRPr lang="en-GB"/>
        </a:p>
      </dgm:t>
    </dgm:pt>
    <dgm:pt modelId="{EC5926F3-AA43-4531-A0A6-D86F5DA9BAFA}" type="pres">
      <dgm:prSet presAssocID="{3603BDD2-DCF8-4B7B-9001-EB53576B8829}" presName="hierRoot2" presStyleCnt="0">
        <dgm:presLayoutVars>
          <dgm:hierBranch val="init"/>
        </dgm:presLayoutVars>
      </dgm:prSet>
      <dgm:spPr/>
    </dgm:pt>
    <dgm:pt modelId="{39E5E6F8-AE01-4915-A1CC-04E34A27FD51}" type="pres">
      <dgm:prSet presAssocID="{3603BDD2-DCF8-4B7B-9001-EB53576B8829}" presName="rootComposite" presStyleCnt="0"/>
      <dgm:spPr/>
    </dgm:pt>
    <dgm:pt modelId="{3213AD87-656A-44CE-939C-C24151DC08B9}" type="pres">
      <dgm:prSet presAssocID="{3603BDD2-DCF8-4B7B-9001-EB53576B8829}" presName="rootText" presStyleLbl="node3" presStyleIdx="6" presStyleCnt="1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1F78CAA0-7FD9-4C93-B638-4772F82DC2F4}" type="pres">
      <dgm:prSet presAssocID="{3603BDD2-DCF8-4B7B-9001-EB53576B8829}" presName="rootConnector" presStyleLbl="node3" presStyleIdx="6" presStyleCnt="14"/>
      <dgm:spPr/>
      <dgm:t>
        <a:bodyPr/>
        <a:lstStyle/>
        <a:p>
          <a:endParaRPr lang="en-GB"/>
        </a:p>
      </dgm:t>
    </dgm:pt>
    <dgm:pt modelId="{FD0B5944-BA31-4B24-9A47-D7358AF3ED58}" type="pres">
      <dgm:prSet presAssocID="{3603BDD2-DCF8-4B7B-9001-EB53576B8829}" presName="hierChild4" presStyleCnt="0"/>
      <dgm:spPr/>
    </dgm:pt>
    <dgm:pt modelId="{05E6734A-7F41-4971-921D-FC5C66EF6480}" type="pres">
      <dgm:prSet presAssocID="{3603BDD2-DCF8-4B7B-9001-EB53576B8829}" presName="hierChild5" presStyleCnt="0"/>
      <dgm:spPr/>
    </dgm:pt>
    <dgm:pt modelId="{67359057-D846-4642-9B98-3E4267627E7A}" type="pres">
      <dgm:prSet presAssocID="{F534F3DD-89C4-4C0C-B09A-9EC0B4858F9D}" presName="Name37" presStyleLbl="parChTrans1D3" presStyleIdx="7" presStyleCnt="14"/>
      <dgm:spPr/>
      <dgm:t>
        <a:bodyPr/>
        <a:lstStyle/>
        <a:p>
          <a:endParaRPr lang="en-GB"/>
        </a:p>
      </dgm:t>
    </dgm:pt>
    <dgm:pt modelId="{5024E122-1872-4D6C-81A6-58AD71E184D9}" type="pres">
      <dgm:prSet presAssocID="{2A1AFC1F-E6EF-44FD-8BD2-FDED4529666A}" presName="hierRoot2" presStyleCnt="0">
        <dgm:presLayoutVars>
          <dgm:hierBranch val="init"/>
        </dgm:presLayoutVars>
      </dgm:prSet>
      <dgm:spPr/>
    </dgm:pt>
    <dgm:pt modelId="{241AF084-E659-40D8-896E-8B4E825F3EEF}" type="pres">
      <dgm:prSet presAssocID="{2A1AFC1F-E6EF-44FD-8BD2-FDED4529666A}" presName="rootComposite" presStyleCnt="0"/>
      <dgm:spPr/>
    </dgm:pt>
    <dgm:pt modelId="{4E45CDAD-7E77-4092-8D67-90C583858958}" type="pres">
      <dgm:prSet presAssocID="{2A1AFC1F-E6EF-44FD-8BD2-FDED4529666A}" presName="rootText" presStyleLbl="node3" presStyleIdx="7" presStyleCnt="1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A2475F4B-B1D1-48D1-B3A7-91282A425A27}" type="pres">
      <dgm:prSet presAssocID="{2A1AFC1F-E6EF-44FD-8BD2-FDED4529666A}" presName="rootConnector" presStyleLbl="node3" presStyleIdx="7" presStyleCnt="14"/>
      <dgm:spPr/>
      <dgm:t>
        <a:bodyPr/>
        <a:lstStyle/>
        <a:p>
          <a:endParaRPr lang="en-GB"/>
        </a:p>
      </dgm:t>
    </dgm:pt>
    <dgm:pt modelId="{1DF268D7-0F46-468E-83BC-18D74A8A6C7D}" type="pres">
      <dgm:prSet presAssocID="{2A1AFC1F-E6EF-44FD-8BD2-FDED4529666A}" presName="hierChild4" presStyleCnt="0"/>
      <dgm:spPr/>
    </dgm:pt>
    <dgm:pt modelId="{82BB3B34-067D-452A-B0C0-B51DBB26E7C6}" type="pres">
      <dgm:prSet presAssocID="{2A1AFC1F-E6EF-44FD-8BD2-FDED4529666A}" presName="hierChild5" presStyleCnt="0"/>
      <dgm:spPr/>
    </dgm:pt>
    <dgm:pt modelId="{A3EB8DBF-D471-4829-8E61-322141E54BE6}" type="pres">
      <dgm:prSet presAssocID="{F54508EA-B786-454C-8A98-F15D7FB2E60C}" presName="Name37" presStyleLbl="parChTrans1D3" presStyleIdx="8" presStyleCnt="14"/>
      <dgm:spPr/>
      <dgm:t>
        <a:bodyPr/>
        <a:lstStyle/>
        <a:p>
          <a:endParaRPr lang="en-GB"/>
        </a:p>
      </dgm:t>
    </dgm:pt>
    <dgm:pt modelId="{D53A42A4-754D-4717-87DD-78421DE502D1}" type="pres">
      <dgm:prSet presAssocID="{755DEB93-38CF-441C-8064-16F7D2F36E18}" presName="hierRoot2" presStyleCnt="0">
        <dgm:presLayoutVars>
          <dgm:hierBranch val="init"/>
        </dgm:presLayoutVars>
      </dgm:prSet>
      <dgm:spPr/>
    </dgm:pt>
    <dgm:pt modelId="{F7058E47-8347-4BB6-9293-33CC554259A3}" type="pres">
      <dgm:prSet presAssocID="{755DEB93-38CF-441C-8064-16F7D2F36E18}" presName="rootComposite" presStyleCnt="0"/>
      <dgm:spPr/>
    </dgm:pt>
    <dgm:pt modelId="{AF5268D8-86AB-4A6B-B00C-BADE3242192C}" type="pres">
      <dgm:prSet presAssocID="{755DEB93-38CF-441C-8064-16F7D2F36E18}" presName="rootText" presStyleLbl="node3" presStyleIdx="8" presStyleCnt="1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78945DC9-A7EF-484F-84A0-B28725B16981}" type="pres">
      <dgm:prSet presAssocID="{755DEB93-38CF-441C-8064-16F7D2F36E18}" presName="rootConnector" presStyleLbl="node3" presStyleIdx="8" presStyleCnt="14"/>
      <dgm:spPr/>
      <dgm:t>
        <a:bodyPr/>
        <a:lstStyle/>
        <a:p>
          <a:endParaRPr lang="en-GB"/>
        </a:p>
      </dgm:t>
    </dgm:pt>
    <dgm:pt modelId="{B314EA69-2CFD-403D-8920-7EB976FD40AC}" type="pres">
      <dgm:prSet presAssocID="{755DEB93-38CF-441C-8064-16F7D2F36E18}" presName="hierChild4" presStyleCnt="0"/>
      <dgm:spPr/>
    </dgm:pt>
    <dgm:pt modelId="{28ACDEE2-E1EF-4453-BB6F-7C1495AA3896}" type="pres">
      <dgm:prSet presAssocID="{755DEB93-38CF-441C-8064-16F7D2F36E18}" presName="hierChild5" presStyleCnt="0"/>
      <dgm:spPr/>
    </dgm:pt>
    <dgm:pt modelId="{C348EDE1-B85B-497F-8C66-F3A7BD0DB9D9}" type="pres">
      <dgm:prSet presAssocID="{6AC5ED6B-3EED-4AAE-A662-A9330BF6E9FA}" presName="hierChild5" presStyleCnt="0"/>
      <dgm:spPr/>
    </dgm:pt>
    <dgm:pt modelId="{3F2C246F-D90D-4FBA-8B6C-29151D03B92C}" type="pres">
      <dgm:prSet presAssocID="{C38A0A59-25FC-46CC-9BF6-4A0315D72CC9}" presName="Name37" presStyleLbl="parChTrans1D2" presStyleIdx="3" presStyleCnt="5"/>
      <dgm:spPr/>
      <dgm:t>
        <a:bodyPr/>
        <a:lstStyle/>
        <a:p>
          <a:endParaRPr lang="en-GB"/>
        </a:p>
      </dgm:t>
    </dgm:pt>
    <dgm:pt modelId="{C4B255B8-73CC-4A75-9A0B-4B07943C28B5}" type="pres">
      <dgm:prSet presAssocID="{0DFC3B6C-3800-4E42-A004-95C97730BE50}" presName="hierRoot2" presStyleCnt="0">
        <dgm:presLayoutVars>
          <dgm:hierBranch val="init"/>
        </dgm:presLayoutVars>
      </dgm:prSet>
      <dgm:spPr/>
    </dgm:pt>
    <dgm:pt modelId="{7D85A218-D349-403E-8880-6A300758E261}" type="pres">
      <dgm:prSet presAssocID="{0DFC3B6C-3800-4E42-A004-95C97730BE50}" presName="rootComposite" presStyleCnt="0"/>
      <dgm:spPr/>
    </dgm:pt>
    <dgm:pt modelId="{DB386F6D-31D2-4E25-9B9F-217624E3930B}" type="pres">
      <dgm:prSet presAssocID="{0DFC3B6C-3800-4E42-A004-95C97730BE50}" presName="rootText" presStyleLbl="node2" presStyleIdx="3" presStyleCnt="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662DEE69-009D-4EB1-B4A4-F12F0AC18138}" type="pres">
      <dgm:prSet presAssocID="{0DFC3B6C-3800-4E42-A004-95C97730BE50}" presName="rootConnector" presStyleLbl="node2" presStyleIdx="3" presStyleCnt="5"/>
      <dgm:spPr/>
      <dgm:t>
        <a:bodyPr/>
        <a:lstStyle/>
        <a:p>
          <a:endParaRPr lang="en-GB"/>
        </a:p>
      </dgm:t>
    </dgm:pt>
    <dgm:pt modelId="{88AB98C7-B839-4DD4-A22B-52D0BEFBF579}" type="pres">
      <dgm:prSet presAssocID="{0DFC3B6C-3800-4E42-A004-95C97730BE50}" presName="hierChild4" presStyleCnt="0"/>
      <dgm:spPr/>
    </dgm:pt>
    <dgm:pt modelId="{9E9AAEC8-058C-4171-B5E1-7A50E480B8FA}" type="pres">
      <dgm:prSet presAssocID="{354F9258-7C06-4771-9B32-090566AD21DD}" presName="Name37" presStyleLbl="parChTrans1D3" presStyleIdx="9" presStyleCnt="14"/>
      <dgm:spPr/>
      <dgm:t>
        <a:bodyPr/>
        <a:lstStyle/>
        <a:p>
          <a:endParaRPr lang="en-GB"/>
        </a:p>
      </dgm:t>
    </dgm:pt>
    <dgm:pt modelId="{26F74B43-F073-4108-BC6A-39EC922734E0}" type="pres">
      <dgm:prSet presAssocID="{E2E8E137-76FB-47F8-8E4B-B47F56EAF64D}" presName="hierRoot2" presStyleCnt="0">
        <dgm:presLayoutVars>
          <dgm:hierBranch val="init"/>
        </dgm:presLayoutVars>
      </dgm:prSet>
      <dgm:spPr/>
    </dgm:pt>
    <dgm:pt modelId="{8769A09E-7E68-4299-98F1-DF7203165A5B}" type="pres">
      <dgm:prSet presAssocID="{E2E8E137-76FB-47F8-8E4B-B47F56EAF64D}" presName="rootComposite" presStyleCnt="0"/>
      <dgm:spPr/>
    </dgm:pt>
    <dgm:pt modelId="{7B377AD2-F7A9-419E-95C4-46EBB50A7F0F}" type="pres">
      <dgm:prSet presAssocID="{E2E8E137-76FB-47F8-8E4B-B47F56EAF64D}" presName="rootText" presStyleLbl="node3" presStyleIdx="9" presStyleCnt="1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CB5E23D4-4330-4AF7-BA52-EAD35E785C59}" type="pres">
      <dgm:prSet presAssocID="{E2E8E137-76FB-47F8-8E4B-B47F56EAF64D}" presName="rootConnector" presStyleLbl="node3" presStyleIdx="9" presStyleCnt="14"/>
      <dgm:spPr/>
      <dgm:t>
        <a:bodyPr/>
        <a:lstStyle/>
        <a:p>
          <a:endParaRPr lang="en-GB"/>
        </a:p>
      </dgm:t>
    </dgm:pt>
    <dgm:pt modelId="{ADC9FE3D-5528-443C-999B-1E6DFDAA7146}" type="pres">
      <dgm:prSet presAssocID="{E2E8E137-76FB-47F8-8E4B-B47F56EAF64D}" presName="hierChild4" presStyleCnt="0"/>
      <dgm:spPr/>
    </dgm:pt>
    <dgm:pt modelId="{AE3014B1-3980-4D20-B7FC-A7E2D9F69969}" type="pres">
      <dgm:prSet presAssocID="{E2E8E137-76FB-47F8-8E4B-B47F56EAF64D}" presName="hierChild5" presStyleCnt="0"/>
      <dgm:spPr/>
    </dgm:pt>
    <dgm:pt modelId="{AFBE5580-C0B7-4B3F-8529-5584F0326E51}" type="pres">
      <dgm:prSet presAssocID="{E0203A9F-10A4-4B05-8CEA-63C14DD3595D}" presName="Name37" presStyleLbl="parChTrans1D3" presStyleIdx="10" presStyleCnt="14"/>
      <dgm:spPr/>
      <dgm:t>
        <a:bodyPr/>
        <a:lstStyle/>
        <a:p>
          <a:endParaRPr lang="en-GB"/>
        </a:p>
      </dgm:t>
    </dgm:pt>
    <dgm:pt modelId="{3883E391-E0FC-40F3-B555-B933E7CC9150}" type="pres">
      <dgm:prSet presAssocID="{A6495218-0D18-4CD4-A527-8B160D07D8B9}" presName="hierRoot2" presStyleCnt="0">
        <dgm:presLayoutVars>
          <dgm:hierBranch val="init"/>
        </dgm:presLayoutVars>
      </dgm:prSet>
      <dgm:spPr/>
    </dgm:pt>
    <dgm:pt modelId="{97488237-D60B-437D-89E4-5037860A5070}" type="pres">
      <dgm:prSet presAssocID="{A6495218-0D18-4CD4-A527-8B160D07D8B9}" presName="rootComposite" presStyleCnt="0"/>
      <dgm:spPr/>
    </dgm:pt>
    <dgm:pt modelId="{35CDFB06-5BB9-4E1C-B897-2F259F114378}" type="pres">
      <dgm:prSet presAssocID="{A6495218-0D18-4CD4-A527-8B160D07D8B9}" presName="rootText" presStyleLbl="node3" presStyleIdx="10" presStyleCnt="1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B945A766-C6F1-4A4C-9744-5A247CA962E0}" type="pres">
      <dgm:prSet presAssocID="{A6495218-0D18-4CD4-A527-8B160D07D8B9}" presName="rootConnector" presStyleLbl="node3" presStyleIdx="10" presStyleCnt="14"/>
      <dgm:spPr/>
      <dgm:t>
        <a:bodyPr/>
        <a:lstStyle/>
        <a:p>
          <a:endParaRPr lang="en-GB"/>
        </a:p>
      </dgm:t>
    </dgm:pt>
    <dgm:pt modelId="{4F1A6001-5D92-4277-9D3C-62C77B91F919}" type="pres">
      <dgm:prSet presAssocID="{A6495218-0D18-4CD4-A527-8B160D07D8B9}" presName="hierChild4" presStyleCnt="0"/>
      <dgm:spPr/>
    </dgm:pt>
    <dgm:pt modelId="{A6030BDB-75F4-4C41-A5E6-921C5D004812}" type="pres">
      <dgm:prSet presAssocID="{A6495218-0D18-4CD4-A527-8B160D07D8B9}" presName="hierChild5" presStyleCnt="0"/>
      <dgm:spPr/>
    </dgm:pt>
    <dgm:pt modelId="{69B6340B-A747-4F9D-948E-6E369DCB385C}" type="pres">
      <dgm:prSet presAssocID="{4E5EA698-9C85-43EC-BE21-DB5D15C24D6E}" presName="Name37" presStyleLbl="parChTrans1D3" presStyleIdx="11" presStyleCnt="14"/>
      <dgm:spPr/>
      <dgm:t>
        <a:bodyPr/>
        <a:lstStyle/>
        <a:p>
          <a:endParaRPr lang="en-GB"/>
        </a:p>
      </dgm:t>
    </dgm:pt>
    <dgm:pt modelId="{3FE98E5F-B6FB-4F34-A908-CECCF76C6930}" type="pres">
      <dgm:prSet presAssocID="{C31199BC-F1FE-4586-8CD2-91F990F6E6FD}" presName="hierRoot2" presStyleCnt="0">
        <dgm:presLayoutVars>
          <dgm:hierBranch val="init"/>
        </dgm:presLayoutVars>
      </dgm:prSet>
      <dgm:spPr/>
    </dgm:pt>
    <dgm:pt modelId="{06573F29-D2B3-4195-AA3F-8FE6ED31452D}" type="pres">
      <dgm:prSet presAssocID="{C31199BC-F1FE-4586-8CD2-91F990F6E6FD}" presName="rootComposite" presStyleCnt="0"/>
      <dgm:spPr/>
    </dgm:pt>
    <dgm:pt modelId="{99A1B22E-89AE-4960-81C6-2A8DDAD05CA7}" type="pres">
      <dgm:prSet presAssocID="{C31199BC-F1FE-4586-8CD2-91F990F6E6FD}" presName="rootText" presStyleLbl="node3" presStyleIdx="11" presStyleCnt="1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F56E3856-A438-4599-AB51-A790C0A4C36B}" type="pres">
      <dgm:prSet presAssocID="{C31199BC-F1FE-4586-8CD2-91F990F6E6FD}" presName="rootConnector" presStyleLbl="node3" presStyleIdx="11" presStyleCnt="14"/>
      <dgm:spPr/>
      <dgm:t>
        <a:bodyPr/>
        <a:lstStyle/>
        <a:p>
          <a:endParaRPr lang="en-GB"/>
        </a:p>
      </dgm:t>
    </dgm:pt>
    <dgm:pt modelId="{DBE1FB19-BE24-4AF4-92CF-6DE14C36EDAB}" type="pres">
      <dgm:prSet presAssocID="{C31199BC-F1FE-4586-8CD2-91F990F6E6FD}" presName="hierChild4" presStyleCnt="0"/>
      <dgm:spPr/>
    </dgm:pt>
    <dgm:pt modelId="{93BEC808-2793-44D7-AC9D-651924668582}" type="pres">
      <dgm:prSet presAssocID="{C31199BC-F1FE-4586-8CD2-91F990F6E6FD}" presName="hierChild5" presStyleCnt="0"/>
      <dgm:spPr/>
    </dgm:pt>
    <dgm:pt modelId="{E7BD2DFD-832C-4B67-98EE-E47403204F05}" type="pres">
      <dgm:prSet presAssocID="{0DFC3B6C-3800-4E42-A004-95C97730BE50}" presName="hierChild5" presStyleCnt="0"/>
      <dgm:spPr/>
    </dgm:pt>
    <dgm:pt modelId="{5F8C066E-2860-4D12-8C68-3786FD779FD1}" type="pres">
      <dgm:prSet presAssocID="{EBE36523-52C1-426A-816D-F2E067289192}" presName="Name37" presStyleLbl="parChTrans1D2" presStyleIdx="4" presStyleCnt="5"/>
      <dgm:spPr/>
      <dgm:t>
        <a:bodyPr/>
        <a:lstStyle/>
        <a:p>
          <a:endParaRPr lang="en-GB"/>
        </a:p>
      </dgm:t>
    </dgm:pt>
    <dgm:pt modelId="{F575519F-A49E-4000-83B9-CAC64959F842}" type="pres">
      <dgm:prSet presAssocID="{777187F4-68D5-47E8-94BB-57866D2B3B84}" presName="hierRoot2" presStyleCnt="0">
        <dgm:presLayoutVars>
          <dgm:hierBranch val="init"/>
        </dgm:presLayoutVars>
      </dgm:prSet>
      <dgm:spPr/>
    </dgm:pt>
    <dgm:pt modelId="{9E73F3EF-0786-4584-B671-EFC618BB2EF9}" type="pres">
      <dgm:prSet presAssocID="{777187F4-68D5-47E8-94BB-57866D2B3B84}" presName="rootComposite" presStyleCnt="0"/>
      <dgm:spPr/>
    </dgm:pt>
    <dgm:pt modelId="{C819FFC7-27EA-4DDA-9D4A-78BA375AD3F1}" type="pres">
      <dgm:prSet presAssocID="{777187F4-68D5-47E8-94BB-57866D2B3B84}" presName="rootText" presStyleLbl="node2" presStyleIdx="4" presStyleCnt="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26908B42-E66A-443B-9B5E-824D642E965A}" type="pres">
      <dgm:prSet presAssocID="{777187F4-68D5-47E8-94BB-57866D2B3B84}" presName="rootConnector" presStyleLbl="node2" presStyleIdx="4" presStyleCnt="5"/>
      <dgm:spPr/>
      <dgm:t>
        <a:bodyPr/>
        <a:lstStyle/>
        <a:p>
          <a:endParaRPr lang="en-GB"/>
        </a:p>
      </dgm:t>
    </dgm:pt>
    <dgm:pt modelId="{D4C2E51B-38C0-4A6A-B6B8-FE1D0A81D6F9}" type="pres">
      <dgm:prSet presAssocID="{777187F4-68D5-47E8-94BB-57866D2B3B84}" presName="hierChild4" presStyleCnt="0"/>
      <dgm:spPr/>
    </dgm:pt>
    <dgm:pt modelId="{2CDD528C-F788-4968-B596-E62BF7C9175C}" type="pres">
      <dgm:prSet presAssocID="{55A1EEC9-05F7-4A26-BAD8-4B3792F05B90}" presName="Name37" presStyleLbl="parChTrans1D3" presStyleIdx="12" presStyleCnt="14"/>
      <dgm:spPr/>
      <dgm:t>
        <a:bodyPr/>
        <a:lstStyle/>
        <a:p>
          <a:endParaRPr lang="en-GB"/>
        </a:p>
      </dgm:t>
    </dgm:pt>
    <dgm:pt modelId="{5DCA1F21-B57B-4DEC-AB2B-1EB6B25A84D9}" type="pres">
      <dgm:prSet presAssocID="{53133794-864C-40A7-B165-177FD73D15FD}" presName="hierRoot2" presStyleCnt="0">
        <dgm:presLayoutVars>
          <dgm:hierBranch val="init"/>
        </dgm:presLayoutVars>
      </dgm:prSet>
      <dgm:spPr/>
    </dgm:pt>
    <dgm:pt modelId="{DC07F6C4-97C4-4274-898D-DFD0FCB03778}" type="pres">
      <dgm:prSet presAssocID="{53133794-864C-40A7-B165-177FD73D15FD}" presName="rootComposite" presStyleCnt="0"/>
      <dgm:spPr/>
    </dgm:pt>
    <dgm:pt modelId="{A78666F6-1E9A-4037-9D12-4F55095693FC}" type="pres">
      <dgm:prSet presAssocID="{53133794-864C-40A7-B165-177FD73D15FD}" presName="rootText" presStyleLbl="node3" presStyleIdx="12" presStyleCnt="1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EBA26728-A34D-47BF-85F1-6F7EEAC87D53}" type="pres">
      <dgm:prSet presAssocID="{53133794-864C-40A7-B165-177FD73D15FD}" presName="rootConnector" presStyleLbl="node3" presStyleIdx="12" presStyleCnt="14"/>
      <dgm:spPr/>
      <dgm:t>
        <a:bodyPr/>
        <a:lstStyle/>
        <a:p>
          <a:endParaRPr lang="en-GB"/>
        </a:p>
      </dgm:t>
    </dgm:pt>
    <dgm:pt modelId="{EF4B63C0-FC41-4C7A-87A9-A43FB069A11E}" type="pres">
      <dgm:prSet presAssocID="{53133794-864C-40A7-B165-177FD73D15FD}" presName="hierChild4" presStyleCnt="0"/>
      <dgm:spPr/>
    </dgm:pt>
    <dgm:pt modelId="{06914BC6-980E-45C0-92D4-04FC5776EE51}" type="pres">
      <dgm:prSet presAssocID="{53133794-864C-40A7-B165-177FD73D15FD}" presName="hierChild5" presStyleCnt="0"/>
      <dgm:spPr/>
    </dgm:pt>
    <dgm:pt modelId="{29ED9DDB-99FB-43E1-87F3-78E948C7C840}" type="pres">
      <dgm:prSet presAssocID="{34075D17-AB56-42FD-B519-22CD314BCD5A}" presName="Name37" presStyleLbl="parChTrans1D3" presStyleIdx="13" presStyleCnt="14"/>
      <dgm:spPr/>
      <dgm:t>
        <a:bodyPr/>
        <a:lstStyle/>
        <a:p>
          <a:endParaRPr lang="en-GB"/>
        </a:p>
      </dgm:t>
    </dgm:pt>
    <dgm:pt modelId="{E9D9EE03-56A7-4888-AECE-ACCEC92AA6DB}" type="pres">
      <dgm:prSet presAssocID="{5ACB1F72-EE40-4CE9-908C-0D5B6B69D554}" presName="hierRoot2" presStyleCnt="0">
        <dgm:presLayoutVars>
          <dgm:hierBranch val="init"/>
        </dgm:presLayoutVars>
      </dgm:prSet>
      <dgm:spPr/>
    </dgm:pt>
    <dgm:pt modelId="{13433059-38BB-4DDD-8F9F-8F6D44871B8E}" type="pres">
      <dgm:prSet presAssocID="{5ACB1F72-EE40-4CE9-908C-0D5B6B69D554}" presName="rootComposite" presStyleCnt="0"/>
      <dgm:spPr/>
    </dgm:pt>
    <dgm:pt modelId="{2E93AE4F-F66D-4D87-B9B0-9734266CE924}" type="pres">
      <dgm:prSet presAssocID="{5ACB1F72-EE40-4CE9-908C-0D5B6B69D554}" presName="rootText" presStyleLbl="node3" presStyleIdx="13" presStyleCnt="1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E325164B-3186-408F-8510-46DB7889CD34}" type="pres">
      <dgm:prSet presAssocID="{5ACB1F72-EE40-4CE9-908C-0D5B6B69D554}" presName="rootConnector" presStyleLbl="node3" presStyleIdx="13" presStyleCnt="14"/>
      <dgm:spPr/>
      <dgm:t>
        <a:bodyPr/>
        <a:lstStyle/>
        <a:p>
          <a:endParaRPr lang="en-GB"/>
        </a:p>
      </dgm:t>
    </dgm:pt>
    <dgm:pt modelId="{9BB97286-A94D-4CFD-9143-761A3FE6D8AC}" type="pres">
      <dgm:prSet presAssocID="{5ACB1F72-EE40-4CE9-908C-0D5B6B69D554}" presName="hierChild4" presStyleCnt="0"/>
      <dgm:spPr/>
    </dgm:pt>
    <dgm:pt modelId="{C9E0B085-2ADA-492A-B1DB-9B6378B360C8}" type="pres">
      <dgm:prSet presAssocID="{5ACB1F72-EE40-4CE9-908C-0D5B6B69D554}" presName="hierChild5" presStyleCnt="0"/>
      <dgm:spPr/>
    </dgm:pt>
    <dgm:pt modelId="{E9E75D72-2120-4957-A5E3-2885AA164663}" type="pres">
      <dgm:prSet presAssocID="{777187F4-68D5-47E8-94BB-57866D2B3B84}" presName="hierChild5" presStyleCnt="0"/>
      <dgm:spPr/>
    </dgm:pt>
    <dgm:pt modelId="{5D1F0135-AF67-454D-B3A2-CF413739A27C}" type="pres">
      <dgm:prSet presAssocID="{90902F3E-6121-44A4-AB6E-B33E6E0EE0FA}" presName="hierChild3" presStyleCnt="0"/>
      <dgm:spPr/>
    </dgm:pt>
  </dgm:ptLst>
  <dgm:cxnLst>
    <dgm:cxn modelId="{A4B48473-4E74-4C7C-BBA2-238E27135D8D}" srcId="{0DFC3B6C-3800-4E42-A004-95C97730BE50}" destId="{A6495218-0D18-4CD4-A527-8B160D07D8B9}" srcOrd="1" destOrd="0" parTransId="{E0203A9F-10A4-4B05-8CEA-63C14DD3595D}" sibTransId="{34B108AE-69B9-4A88-B45A-5A23C4E5B250}"/>
    <dgm:cxn modelId="{FB3FE316-0C1F-4995-8C19-60143C46935F}" type="presOf" srcId="{C2D3E5D2-2259-4544-BFD4-278EF7850B15}" destId="{DE1F23FF-822C-4099-9BDB-43D334B213CB}" srcOrd="1" destOrd="0" presId="urn:microsoft.com/office/officeart/2005/8/layout/orgChart1"/>
    <dgm:cxn modelId="{C662EB49-17BC-4352-8B9A-B0B2E88EFCBF}" type="presOf" srcId="{90902F3E-6121-44A4-AB6E-B33E6E0EE0FA}" destId="{3A611ADC-F5D8-4155-A4C4-D4AC8CA21D7A}" srcOrd="0" destOrd="0" presId="urn:microsoft.com/office/officeart/2005/8/layout/orgChart1"/>
    <dgm:cxn modelId="{3950E437-693F-44A8-807E-E6036A963444}" srcId="{6AC5ED6B-3EED-4AAE-A662-A9330BF6E9FA}" destId="{2A1AFC1F-E6EF-44FD-8BD2-FDED4529666A}" srcOrd="1" destOrd="0" parTransId="{F534F3DD-89C4-4C0C-B09A-9EC0B4858F9D}" sibTransId="{81CCFF81-65F8-4541-8C75-421727DB4FD8}"/>
    <dgm:cxn modelId="{8CD83537-67E8-41E7-92D5-6E6A3E5D3D9A}" type="presOf" srcId="{E0203A9F-10A4-4B05-8CEA-63C14DD3595D}" destId="{AFBE5580-C0B7-4B3F-8529-5584F0326E51}" srcOrd="0" destOrd="0" presId="urn:microsoft.com/office/officeart/2005/8/layout/orgChart1"/>
    <dgm:cxn modelId="{658726A5-8E63-4CE7-8194-D1AA665B2176}" type="presOf" srcId="{7CC1FC22-0FF1-482E-B5CB-48CB699D1649}" destId="{BEFD6A4C-500D-413B-BBC8-36860A6AABDE}" srcOrd="0" destOrd="0" presId="urn:microsoft.com/office/officeart/2005/8/layout/orgChart1"/>
    <dgm:cxn modelId="{4E0B23B4-0F68-440B-B57A-259AE7CA626B}" type="presOf" srcId="{A21C30DC-0E59-40E8-9417-40628B7638C1}" destId="{662EE221-D238-479E-8CF9-9F2789F5E853}" srcOrd="0" destOrd="0" presId="urn:microsoft.com/office/officeart/2005/8/layout/orgChart1"/>
    <dgm:cxn modelId="{F39389F9-8CD5-499E-A465-348283297E23}" type="presOf" srcId="{9A2ED925-F859-45B2-B8B3-C5E4BF41EF19}" destId="{92099709-B541-42AF-8009-6B4C1BC880C0}" srcOrd="0" destOrd="0" presId="urn:microsoft.com/office/officeart/2005/8/layout/orgChart1"/>
    <dgm:cxn modelId="{52BCFEEB-033D-49D8-8D3B-E03E692982C6}" srcId="{90902F3E-6121-44A4-AB6E-B33E6E0EE0FA}" destId="{403466C6-1F0E-4A7E-83CB-2EF1EF65471F}" srcOrd="1" destOrd="0" parTransId="{7CC1FC22-0FF1-482E-B5CB-48CB699D1649}" sibTransId="{C0D036D2-1423-4857-8F2E-0F6B8B7EEC9A}"/>
    <dgm:cxn modelId="{BDBD4D60-7AF2-4097-B681-CD840FCC5232}" type="presOf" srcId="{F534F3DD-89C4-4C0C-B09A-9EC0B4858F9D}" destId="{67359057-D846-4642-9B98-3E4267627E7A}" srcOrd="0" destOrd="0" presId="urn:microsoft.com/office/officeart/2005/8/layout/orgChart1"/>
    <dgm:cxn modelId="{11D7E066-A628-4E6B-8CC8-258ABEFA4877}" type="presOf" srcId="{C24B0095-7B4D-482D-A5F7-E99FC33B6A40}" destId="{C215BA8B-5DD9-40FF-8609-DF5C9AFE74CC}" srcOrd="0" destOrd="0" presId="urn:microsoft.com/office/officeart/2005/8/layout/orgChart1"/>
    <dgm:cxn modelId="{5C1054CD-3211-4565-BEDA-7CAA340BAEE1}" type="presOf" srcId="{E2E8E137-76FB-47F8-8E4B-B47F56EAF64D}" destId="{CB5E23D4-4330-4AF7-BA52-EAD35E785C59}" srcOrd="1" destOrd="0" presId="urn:microsoft.com/office/officeart/2005/8/layout/orgChart1"/>
    <dgm:cxn modelId="{73AE8077-5C15-4D12-BD63-44905F649F83}" type="presOf" srcId="{196AFD03-D08A-4056-98DA-E11628F0D7A5}" destId="{2CAF69B3-1E8B-4309-A941-23C9F14B1756}" srcOrd="0" destOrd="0" presId="urn:microsoft.com/office/officeart/2005/8/layout/orgChart1"/>
    <dgm:cxn modelId="{BFB97D77-7F47-474E-93C0-9AB94C52A5CE}" srcId="{5B323BCA-AAE7-4448-8576-05F983217C39}" destId="{90902F3E-6121-44A4-AB6E-B33E6E0EE0FA}" srcOrd="0" destOrd="0" parTransId="{6FB98C12-4E01-4E2C-BDAD-A4A98F626186}" sibTransId="{1C714431-3254-451D-AEC0-92B3D4BCD97C}"/>
    <dgm:cxn modelId="{3179E1EB-862D-4215-89DA-1E10227D0DC6}" type="presOf" srcId="{5ACB1F72-EE40-4CE9-908C-0D5B6B69D554}" destId="{2E93AE4F-F66D-4D87-B9B0-9734266CE924}" srcOrd="0" destOrd="0" presId="urn:microsoft.com/office/officeart/2005/8/layout/orgChart1"/>
    <dgm:cxn modelId="{C7715CC8-7091-49BA-B181-7F66F12B5B6A}" type="presOf" srcId="{A703CDEA-F76C-432A-A50D-B3248B927AA5}" destId="{88B5D9C7-EEFB-43F7-A378-7BFE65C40816}" srcOrd="0" destOrd="0" presId="urn:microsoft.com/office/officeart/2005/8/layout/orgChart1"/>
    <dgm:cxn modelId="{D74EF3D0-926D-45DE-92C9-9BE83A232D0A}" srcId="{777187F4-68D5-47E8-94BB-57866D2B3B84}" destId="{5ACB1F72-EE40-4CE9-908C-0D5B6B69D554}" srcOrd="1" destOrd="0" parTransId="{34075D17-AB56-42FD-B519-22CD314BCD5A}" sibTransId="{F9B90EA4-DB43-4AE7-8720-B2829863237B}"/>
    <dgm:cxn modelId="{D6CC3F38-AEA9-40DB-A0D4-74A08BD3EC9F}" srcId="{403466C6-1F0E-4A7E-83CB-2EF1EF65471F}" destId="{49881F1E-A8B6-42E4-B480-07811DEFCC18}" srcOrd="1" destOrd="0" parTransId="{9AF91489-12EA-431B-A8B6-61174A4E3CFC}" sibTransId="{C0513AB2-58E9-4327-A4A2-5E9954A7C633}"/>
    <dgm:cxn modelId="{23336E9E-F4D3-4987-9150-CD2FF48DD0E8}" srcId="{0DFC3B6C-3800-4E42-A004-95C97730BE50}" destId="{E2E8E137-76FB-47F8-8E4B-B47F56EAF64D}" srcOrd="0" destOrd="0" parTransId="{354F9258-7C06-4771-9B32-090566AD21DD}" sibTransId="{BB2EBC70-BDD0-43FD-A8F4-A7066F24C08D}"/>
    <dgm:cxn modelId="{657662D2-52BD-4261-87D9-26D032C84287}" type="presOf" srcId="{5B323BCA-AAE7-4448-8576-05F983217C39}" destId="{5949239D-3FDB-489E-9766-003E13A48D63}" srcOrd="0" destOrd="0" presId="urn:microsoft.com/office/officeart/2005/8/layout/orgChart1"/>
    <dgm:cxn modelId="{A1AF1B4C-4FA9-4385-AA6D-698D561E92C6}" type="presOf" srcId="{A6495218-0D18-4CD4-A527-8B160D07D8B9}" destId="{35CDFB06-5BB9-4E1C-B897-2F259F114378}" srcOrd="0" destOrd="0" presId="urn:microsoft.com/office/officeart/2005/8/layout/orgChart1"/>
    <dgm:cxn modelId="{2F3E241C-4375-47E6-B94F-C5265C19274E}" type="presOf" srcId="{777187F4-68D5-47E8-94BB-57866D2B3B84}" destId="{26908B42-E66A-443B-9B5E-824D642E965A}" srcOrd="1" destOrd="0" presId="urn:microsoft.com/office/officeart/2005/8/layout/orgChart1"/>
    <dgm:cxn modelId="{154C4AA1-F64B-4C14-890F-2D9E0F739FFA}" type="presOf" srcId="{49881F1E-A8B6-42E4-B480-07811DEFCC18}" destId="{6B41082C-6497-4F3D-8862-F33B986F1802}" srcOrd="1" destOrd="0" presId="urn:microsoft.com/office/officeart/2005/8/layout/orgChart1"/>
    <dgm:cxn modelId="{CB97B144-5AEE-42D4-B90D-0EF50EF971EB}" type="presOf" srcId="{3DE8FB82-28CA-4CAC-93EE-627BD5650E5D}" destId="{93EE6CA2-AAEB-4704-A0CF-047C085EC6A7}" srcOrd="1" destOrd="0" presId="urn:microsoft.com/office/officeart/2005/8/layout/orgChart1"/>
    <dgm:cxn modelId="{90AB4A9B-BE8D-4F90-A602-4ECE9048A86C}" srcId="{6AC5ED6B-3EED-4AAE-A662-A9330BF6E9FA}" destId="{755DEB93-38CF-441C-8064-16F7D2F36E18}" srcOrd="2" destOrd="0" parTransId="{F54508EA-B786-454C-8A98-F15D7FB2E60C}" sibTransId="{A252A174-12F8-4AEA-A642-1892E4DA44FA}"/>
    <dgm:cxn modelId="{39EB33F8-6FE1-4415-B564-C480924B7B4F}" type="presOf" srcId="{C38A0A59-25FC-46CC-9BF6-4A0315D72CC9}" destId="{3F2C246F-D90D-4FBA-8B6C-29151D03B92C}" srcOrd="0" destOrd="0" presId="urn:microsoft.com/office/officeart/2005/8/layout/orgChart1"/>
    <dgm:cxn modelId="{718FF7EA-5E8D-4AA8-8774-D513D0573AF2}" type="presOf" srcId="{9AF91489-12EA-431B-A8B6-61174A4E3CFC}" destId="{2BDC95F3-6A9C-4EB0-8631-038E594ADCD0}" srcOrd="0" destOrd="0" presId="urn:microsoft.com/office/officeart/2005/8/layout/orgChart1"/>
    <dgm:cxn modelId="{EFC83D0A-CD6B-4747-9A7F-6643F97AAF49}" type="presOf" srcId="{53133794-864C-40A7-B165-177FD73D15FD}" destId="{A78666F6-1E9A-4037-9D12-4F55095693FC}" srcOrd="0" destOrd="0" presId="urn:microsoft.com/office/officeart/2005/8/layout/orgChart1"/>
    <dgm:cxn modelId="{B1798AD4-5447-482C-A281-19992BE12AD4}" type="presOf" srcId="{F54508EA-B786-454C-8A98-F15D7FB2E60C}" destId="{A3EB8DBF-D471-4829-8E61-322141E54BE6}" srcOrd="0" destOrd="0" presId="urn:microsoft.com/office/officeart/2005/8/layout/orgChart1"/>
    <dgm:cxn modelId="{51464610-BFD4-42C2-99E5-0D2732DF108E}" type="presOf" srcId="{3DE8FB82-28CA-4CAC-93EE-627BD5650E5D}" destId="{03B06BAB-7942-4040-A54E-F350EF2BCCBE}" srcOrd="0" destOrd="0" presId="urn:microsoft.com/office/officeart/2005/8/layout/orgChart1"/>
    <dgm:cxn modelId="{AACA6F6F-4C85-4281-A6D0-56FFBF21A33A}" type="presOf" srcId="{A6495218-0D18-4CD4-A527-8B160D07D8B9}" destId="{B945A766-C6F1-4A4C-9744-5A247CA962E0}" srcOrd="1" destOrd="0" presId="urn:microsoft.com/office/officeart/2005/8/layout/orgChart1"/>
    <dgm:cxn modelId="{E41B72BF-7B20-4E95-910F-12D29311A561}" type="presOf" srcId="{3603BDD2-DCF8-4B7B-9001-EB53576B8829}" destId="{3213AD87-656A-44CE-939C-C24151DC08B9}" srcOrd="0" destOrd="0" presId="urn:microsoft.com/office/officeart/2005/8/layout/orgChart1"/>
    <dgm:cxn modelId="{5ACEF4A7-3EF0-4BAB-9BD4-EE769C888599}" type="presOf" srcId="{052DEEC4-22D0-40B9-AD86-B84A288BD815}" destId="{83518593-C76B-4770-8D7C-14A4D319036C}" srcOrd="0" destOrd="0" presId="urn:microsoft.com/office/officeart/2005/8/layout/orgChart1"/>
    <dgm:cxn modelId="{3067B8A5-816A-41AB-8489-26B1D0262995}" type="presOf" srcId="{C31199BC-F1FE-4586-8CD2-91F990F6E6FD}" destId="{99A1B22E-89AE-4960-81C6-2A8DDAD05CA7}" srcOrd="0" destOrd="0" presId="urn:microsoft.com/office/officeart/2005/8/layout/orgChart1"/>
    <dgm:cxn modelId="{AFE86D64-04F6-49D3-B161-8047586A613C}" type="presOf" srcId="{6AC5ED6B-3EED-4AAE-A662-A9330BF6E9FA}" destId="{C8FF0FFF-63F4-47E8-8054-9C89DFDA900C}" srcOrd="1" destOrd="0" presId="urn:microsoft.com/office/officeart/2005/8/layout/orgChart1"/>
    <dgm:cxn modelId="{0DCB2396-C2C4-466E-8A5A-B1D16A2747AA}" type="presOf" srcId="{777187F4-68D5-47E8-94BB-57866D2B3B84}" destId="{C819FFC7-27EA-4DDA-9D4A-78BA375AD3F1}" srcOrd="0" destOrd="0" presId="urn:microsoft.com/office/officeart/2005/8/layout/orgChart1"/>
    <dgm:cxn modelId="{3FE2A827-7141-44AD-957E-64F0DCDD44A0}" srcId="{403466C6-1F0E-4A7E-83CB-2EF1EF65471F}" destId="{E63ADEB2-6DCB-4DA9-8085-0B89F832845E}" srcOrd="2" destOrd="0" parTransId="{EC309FC9-67B6-49FA-8D37-F18BB79CE038}" sibTransId="{43AF4033-FBB5-4265-AA98-82C9CCDF9D89}"/>
    <dgm:cxn modelId="{2071EAE2-54CC-4DFD-99A4-434E8E79E5D4}" type="presOf" srcId="{E46C7CB4-4DDA-4269-8322-EE0A05F0F223}" destId="{A0462393-56BB-4079-9432-3A6B131F4E7F}" srcOrd="1" destOrd="0" presId="urn:microsoft.com/office/officeart/2005/8/layout/orgChart1"/>
    <dgm:cxn modelId="{146D66C7-9E5F-465B-AA6A-A9FC058C422B}" type="presOf" srcId="{0DFC3B6C-3800-4E42-A004-95C97730BE50}" destId="{DB386F6D-31D2-4E25-9B9F-217624E3930B}" srcOrd="0" destOrd="0" presId="urn:microsoft.com/office/officeart/2005/8/layout/orgChart1"/>
    <dgm:cxn modelId="{DDE7B86C-27AD-4DD8-A25E-B8593B02D8D5}" type="presOf" srcId="{F0AFBAE5-24E4-4576-B724-BBE980C0060D}" destId="{CF18B528-8C7E-4219-94B2-968587E4A5BC}" srcOrd="0" destOrd="0" presId="urn:microsoft.com/office/officeart/2005/8/layout/orgChart1"/>
    <dgm:cxn modelId="{EDFFD417-A6BF-48F7-AEF6-7A7AA1ADC090}" type="presOf" srcId="{C31199BC-F1FE-4586-8CD2-91F990F6E6FD}" destId="{F56E3856-A438-4599-AB51-A790C0A4C36B}" srcOrd="1" destOrd="0" presId="urn:microsoft.com/office/officeart/2005/8/layout/orgChart1"/>
    <dgm:cxn modelId="{E789B196-3C56-42A6-AA51-A77883E12E7C}" type="presOf" srcId="{3823B54C-74A0-4087-BADA-DF0A5453686C}" destId="{40A39727-E8A9-41FD-B13F-9FCDD66D059D}" srcOrd="0" destOrd="0" presId="urn:microsoft.com/office/officeart/2005/8/layout/orgChart1"/>
    <dgm:cxn modelId="{89E5CB1C-8811-437F-9D6D-C5907EBC9577}" type="presOf" srcId="{5ACB1F72-EE40-4CE9-908C-0D5B6B69D554}" destId="{E325164B-3186-408F-8510-46DB7889CD34}" srcOrd="1" destOrd="0" presId="urn:microsoft.com/office/officeart/2005/8/layout/orgChart1"/>
    <dgm:cxn modelId="{009B4850-A247-41BE-A3CE-9219348A5197}" type="presOf" srcId="{E46C7CB4-4DDA-4269-8322-EE0A05F0F223}" destId="{A75BDB90-6478-4405-AD8A-B2EC5C333449}" srcOrd="0" destOrd="0" presId="urn:microsoft.com/office/officeart/2005/8/layout/orgChart1"/>
    <dgm:cxn modelId="{E6EEEDDC-FF61-49DC-9CB7-34F3920CB20A}" type="presOf" srcId="{403466C6-1F0E-4A7E-83CB-2EF1EF65471F}" destId="{A60F126D-2F3A-4D4B-BBEC-96997EA15A5F}" srcOrd="1" destOrd="0" presId="urn:microsoft.com/office/officeart/2005/8/layout/orgChart1"/>
    <dgm:cxn modelId="{13F01B68-84D5-4EF4-BDFE-2D79517F25BF}" type="presOf" srcId="{6AC5ED6B-3EED-4AAE-A662-A9330BF6E9FA}" destId="{74FD824B-8818-4ACC-8EA3-DC77FF522C25}" srcOrd="0" destOrd="0" presId="urn:microsoft.com/office/officeart/2005/8/layout/orgChart1"/>
    <dgm:cxn modelId="{60D39EB0-C4B3-49B2-8FCB-4FAC8039EED8}" type="presOf" srcId="{4E5EA698-9C85-43EC-BE21-DB5D15C24D6E}" destId="{69B6340B-A747-4F9D-948E-6E369DCB385C}" srcOrd="0" destOrd="0" presId="urn:microsoft.com/office/officeart/2005/8/layout/orgChart1"/>
    <dgm:cxn modelId="{9C212397-326D-47CA-AAC0-58D734E83E10}" type="presOf" srcId="{2A1AFC1F-E6EF-44FD-8BD2-FDED4529666A}" destId="{A2475F4B-B1D1-48D1-B3A7-91282A425A27}" srcOrd="1" destOrd="0" presId="urn:microsoft.com/office/officeart/2005/8/layout/orgChart1"/>
    <dgm:cxn modelId="{CBFB6E2B-AFB7-4405-9620-E697C39280C8}" type="presOf" srcId="{403466C6-1F0E-4A7E-83CB-2EF1EF65471F}" destId="{4E98E077-3FAA-433E-BA80-281FAF08588A}" srcOrd="0" destOrd="0" presId="urn:microsoft.com/office/officeart/2005/8/layout/orgChart1"/>
    <dgm:cxn modelId="{6670DFD7-08A1-49C0-B7C4-024B3C49291B}" srcId="{90902F3E-6121-44A4-AB6E-B33E6E0EE0FA}" destId="{052DEEC4-22D0-40B9-AD86-B84A288BD815}" srcOrd="0" destOrd="0" parTransId="{A703CDEA-F76C-432A-A50D-B3248B927AA5}" sibTransId="{E3F73BB6-DFCE-4E08-BD7C-A928A281D8A5}"/>
    <dgm:cxn modelId="{ED2862FB-F664-43DA-B500-4EAD57A3DE39}" type="presOf" srcId="{354F9258-7C06-4771-9B32-090566AD21DD}" destId="{9E9AAEC8-058C-4171-B5E1-7A50E480B8FA}" srcOrd="0" destOrd="0" presId="urn:microsoft.com/office/officeart/2005/8/layout/orgChart1"/>
    <dgm:cxn modelId="{99704958-C76C-4529-99FF-DD2C030820E1}" type="presOf" srcId="{E63ADEB2-6DCB-4DA9-8085-0B89F832845E}" destId="{6CD6F07A-07E9-4B3E-B101-69F16E2703A9}" srcOrd="0" destOrd="0" presId="urn:microsoft.com/office/officeart/2005/8/layout/orgChart1"/>
    <dgm:cxn modelId="{509733F7-3238-4D92-B2C2-C14259899662}" type="presOf" srcId="{3603BDD2-DCF8-4B7B-9001-EB53576B8829}" destId="{1F78CAA0-7FD9-4C93-B638-4772F82DC2F4}" srcOrd="1" destOrd="0" presId="urn:microsoft.com/office/officeart/2005/8/layout/orgChart1"/>
    <dgm:cxn modelId="{9C892F87-FFA5-4686-8D6A-B90648A81559}" srcId="{052DEEC4-22D0-40B9-AD86-B84A288BD815}" destId="{3DE8FB82-28CA-4CAC-93EE-627BD5650E5D}" srcOrd="2" destOrd="0" parTransId="{196AFD03-D08A-4056-98DA-E11628F0D7A5}" sibTransId="{10256779-B5A6-4EFD-BB73-36AF04E8C032}"/>
    <dgm:cxn modelId="{B2E9ACFA-2100-4DD1-BBE7-14AD0435C0C3}" type="presOf" srcId="{55A1EEC9-05F7-4A26-BAD8-4B3792F05B90}" destId="{2CDD528C-F788-4968-B596-E62BF7C9175C}" srcOrd="0" destOrd="0" presId="urn:microsoft.com/office/officeart/2005/8/layout/orgChart1"/>
    <dgm:cxn modelId="{634D17F4-AE79-4859-974F-769AD61FD4EF}" type="presOf" srcId="{052DEEC4-22D0-40B9-AD86-B84A288BD815}" destId="{FB451BB9-8252-42A9-85BD-B25DE3BC5AAD}" srcOrd="1" destOrd="0" presId="urn:microsoft.com/office/officeart/2005/8/layout/orgChart1"/>
    <dgm:cxn modelId="{3264FA6A-BAA7-48AE-A90A-4771610BDF97}" type="presOf" srcId="{34075D17-AB56-42FD-B519-22CD314BCD5A}" destId="{29ED9DDB-99FB-43E1-87F3-78E948C7C840}" srcOrd="0" destOrd="0" presId="urn:microsoft.com/office/officeart/2005/8/layout/orgChart1"/>
    <dgm:cxn modelId="{44C89E84-AADB-4158-A71D-D3C782BA751E}" srcId="{90902F3E-6121-44A4-AB6E-B33E6E0EE0FA}" destId="{0DFC3B6C-3800-4E42-A004-95C97730BE50}" srcOrd="3" destOrd="0" parTransId="{C38A0A59-25FC-46CC-9BF6-4A0315D72CC9}" sibTransId="{99948371-0FE7-49BC-9550-FBD4131A656B}"/>
    <dgm:cxn modelId="{9EC17737-763A-4A2F-9D2D-49B75BE6810B}" srcId="{0DFC3B6C-3800-4E42-A004-95C97730BE50}" destId="{C31199BC-F1FE-4586-8CD2-91F990F6E6FD}" srcOrd="2" destOrd="0" parTransId="{4E5EA698-9C85-43EC-BE21-DB5D15C24D6E}" sibTransId="{524FC2F8-9D73-47BA-9291-6005E6320C4F}"/>
    <dgm:cxn modelId="{46CA1E88-E885-437E-AA64-9A39A3F18F0A}" srcId="{777187F4-68D5-47E8-94BB-57866D2B3B84}" destId="{53133794-864C-40A7-B165-177FD73D15FD}" srcOrd="0" destOrd="0" parTransId="{55A1EEC9-05F7-4A26-BAD8-4B3792F05B90}" sibTransId="{4637FFEF-CBB7-40EC-BDDF-7ABD3A6638C0}"/>
    <dgm:cxn modelId="{F0880F18-841E-44E7-9679-830C675445D2}" type="presOf" srcId="{E2E8E137-76FB-47F8-8E4B-B47F56EAF64D}" destId="{7B377AD2-F7A9-419E-95C4-46EBB50A7F0F}" srcOrd="0" destOrd="0" presId="urn:microsoft.com/office/officeart/2005/8/layout/orgChart1"/>
    <dgm:cxn modelId="{966D5810-1DDA-489B-B45B-65D989E2513E}" type="presOf" srcId="{E63ADEB2-6DCB-4DA9-8085-0B89F832845E}" destId="{2E93AAFB-41DA-44D3-AE86-C722B114DE32}" srcOrd="1" destOrd="0" presId="urn:microsoft.com/office/officeart/2005/8/layout/orgChart1"/>
    <dgm:cxn modelId="{538E1DFD-77A5-406E-8FFC-5B0D2A2D5F4D}" type="presOf" srcId="{49881F1E-A8B6-42E4-B480-07811DEFCC18}" destId="{EFC55514-CD6E-4843-BD25-B501FE7BA419}" srcOrd="0" destOrd="0" presId="urn:microsoft.com/office/officeart/2005/8/layout/orgChart1"/>
    <dgm:cxn modelId="{336B693A-DB61-483E-8C4E-1F393A0EE165}" type="presOf" srcId="{53133794-864C-40A7-B165-177FD73D15FD}" destId="{EBA26728-A34D-47BF-85F1-6F7EEAC87D53}" srcOrd="1" destOrd="0" presId="urn:microsoft.com/office/officeart/2005/8/layout/orgChart1"/>
    <dgm:cxn modelId="{8FB6C65F-9100-4315-A075-9BCBD247ADAB}" type="presOf" srcId="{EBE36523-52C1-426A-816D-F2E067289192}" destId="{5F8C066E-2860-4D12-8C68-3786FD779FD1}" srcOrd="0" destOrd="0" presId="urn:microsoft.com/office/officeart/2005/8/layout/orgChart1"/>
    <dgm:cxn modelId="{ECDB5555-1CB8-434F-A575-641F0351288F}" type="presOf" srcId="{B2FAEF3E-2F4A-4408-A360-C0C6E20489E5}" destId="{933FDDE2-A0C7-4E68-B203-7DCD87B140E4}" srcOrd="0" destOrd="0" presId="urn:microsoft.com/office/officeart/2005/8/layout/orgChart1"/>
    <dgm:cxn modelId="{AD019C9A-9666-4EB3-91C7-74473D90A7D9}" srcId="{90902F3E-6121-44A4-AB6E-B33E6E0EE0FA}" destId="{6AC5ED6B-3EED-4AAE-A662-A9330BF6E9FA}" srcOrd="2" destOrd="0" parTransId="{A21C30DC-0E59-40E8-9417-40628B7638C1}" sibTransId="{F4EB2C51-7E52-4FB0-9089-D7167E0F2C90}"/>
    <dgm:cxn modelId="{5237E060-F119-45E9-B789-1DD7F680D1FD}" type="presOf" srcId="{2A1AFC1F-E6EF-44FD-8BD2-FDED4529666A}" destId="{4E45CDAD-7E77-4092-8D67-90C583858958}" srcOrd="0" destOrd="0" presId="urn:microsoft.com/office/officeart/2005/8/layout/orgChart1"/>
    <dgm:cxn modelId="{071C317D-0C6C-40F6-BB9D-FA2FE8F3DEB5}" srcId="{6AC5ED6B-3EED-4AAE-A662-A9330BF6E9FA}" destId="{3603BDD2-DCF8-4B7B-9001-EB53576B8829}" srcOrd="0" destOrd="0" parTransId="{B2FAEF3E-2F4A-4408-A360-C0C6E20489E5}" sibTransId="{A6005709-3889-4C49-BB19-430511A48F6A}"/>
    <dgm:cxn modelId="{E9CD283B-A715-4186-AE15-582780865B6D}" srcId="{052DEEC4-22D0-40B9-AD86-B84A288BD815}" destId="{C2D3E5D2-2259-4544-BFD4-278EF7850B15}" srcOrd="1" destOrd="0" parTransId="{9A2ED925-F859-45B2-B8B3-C5E4BF41EF19}" sibTransId="{1E8F1320-06AF-4EB1-BE9E-808A1EA43ECF}"/>
    <dgm:cxn modelId="{1D8EB1F3-EDF9-4800-9A0D-48D20651C53C}" type="presOf" srcId="{EC309FC9-67B6-49FA-8D37-F18BB79CE038}" destId="{1C29F079-B7CC-4FC8-B7B4-617B5E097260}" srcOrd="0" destOrd="0" presId="urn:microsoft.com/office/officeart/2005/8/layout/orgChart1"/>
    <dgm:cxn modelId="{3482A6CE-83CB-41B1-9D40-5043194D4364}" type="presOf" srcId="{0DFC3B6C-3800-4E42-A004-95C97730BE50}" destId="{662DEE69-009D-4EB1-B4A4-F12F0AC18138}" srcOrd="1" destOrd="0" presId="urn:microsoft.com/office/officeart/2005/8/layout/orgChart1"/>
    <dgm:cxn modelId="{95834357-7BB2-485F-AA19-232A30ED9F59}" srcId="{052DEEC4-22D0-40B9-AD86-B84A288BD815}" destId="{E46C7CB4-4DDA-4269-8322-EE0A05F0F223}" srcOrd="0" destOrd="0" parTransId="{C24B0095-7B4D-482D-A5F7-E99FC33B6A40}" sibTransId="{4B340181-3E89-4BA5-A86F-1BD50F597265}"/>
    <dgm:cxn modelId="{A8786D2C-AADD-46EC-ABAD-79DE70E6EF57}" type="presOf" srcId="{755DEB93-38CF-441C-8064-16F7D2F36E18}" destId="{78945DC9-A7EF-484F-84A0-B28725B16981}" srcOrd="1" destOrd="0" presId="urn:microsoft.com/office/officeart/2005/8/layout/orgChart1"/>
    <dgm:cxn modelId="{54C56B14-3555-476F-B8AD-426AE93380CF}" srcId="{403466C6-1F0E-4A7E-83CB-2EF1EF65471F}" destId="{F0AFBAE5-24E4-4576-B724-BBE980C0060D}" srcOrd="0" destOrd="0" parTransId="{3823B54C-74A0-4087-BADA-DF0A5453686C}" sibTransId="{EA8DD4B7-6B93-40E4-BDCC-DC9A2D1BAC0B}"/>
    <dgm:cxn modelId="{1B687101-2499-40B7-822A-91949E7CB02F}" srcId="{90902F3E-6121-44A4-AB6E-B33E6E0EE0FA}" destId="{777187F4-68D5-47E8-94BB-57866D2B3B84}" srcOrd="4" destOrd="0" parTransId="{EBE36523-52C1-426A-816D-F2E067289192}" sibTransId="{86880282-5CE9-4E78-9609-2C4AB1AE7AE3}"/>
    <dgm:cxn modelId="{6F60F3EC-AAD7-4433-B8D4-F884277B18F3}" type="presOf" srcId="{755DEB93-38CF-441C-8064-16F7D2F36E18}" destId="{AF5268D8-86AB-4A6B-B00C-BADE3242192C}" srcOrd="0" destOrd="0" presId="urn:microsoft.com/office/officeart/2005/8/layout/orgChart1"/>
    <dgm:cxn modelId="{DACD5924-DF2C-490E-9537-A1F03CF5F34C}" type="presOf" srcId="{90902F3E-6121-44A4-AB6E-B33E6E0EE0FA}" destId="{41F8D5E4-5E98-49A9-9395-D3201E958D77}" srcOrd="1" destOrd="0" presId="urn:microsoft.com/office/officeart/2005/8/layout/orgChart1"/>
    <dgm:cxn modelId="{6779F5B8-B286-4047-AFB8-F4EE3FE79AA7}" type="presOf" srcId="{C2D3E5D2-2259-4544-BFD4-278EF7850B15}" destId="{D91E30CD-8DD0-4583-90D6-0AE8684B792E}" srcOrd="0" destOrd="0" presId="urn:microsoft.com/office/officeart/2005/8/layout/orgChart1"/>
    <dgm:cxn modelId="{3258D076-FCCE-4874-94D4-E73FCE662CC0}" type="presOf" srcId="{F0AFBAE5-24E4-4576-B724-BBE980C0060D}" destId="{80370442-7C55-4AB6-944E-4CB554D333BC}" srcOrd="1" destOrd="0" presId="urn:microsoft.com/office/officeart/2005/8/layout/orgChart1"/>
    <dgm:cxn modelId="{38C0BD97-C497-44C0-86F4-562D90322993}" type="presParOf" srcId="{5949239D-3FDB-489E-9766-003E13A48D63}" destId="{16D42C86-43D2-4CC7-8097-AE812726C9CE}" srcOrd="0" destOrd="0" presId="urn:microsoft.com/office/officeart/2005/8/layout/orgChart1"/>
    <dgm:cxn modelId="{3A80981B-4EE7-410B-A8E6-C82BC25F0F35}" type="presParOf" srcId="{16D42C86-43D2-4CC7-8097-AE812726C9CE}" destId="{6F9396A6-A3F1-4E90-83F7-7DCBE2E7413B}" srcOrd="0" destOrd="0" presId="urn:microsoft.com/office/officeart/2005/8/layout/orgChart1"/>
    <dgm:cxn modelId="{61D6A5D5-07A6-4325-B8AE-D3C68B77118D}" type="presParOf" srcId="{6F9396A6-A3F1-4E90-83F7-7DCBE2E7413B}" destId="{3A611ADC-F5D8-4155-A4C4-D4AC8CA21D7A}" srcOrd="0" destOrd="0" presId="urn:microsoft.com/office/officeart/2005/8/layout/orgChart1"/>
    <dgm:cxn modelId="{F638559A-7D6E-4F4F-9863-71364CDEE692}" type="presParOf" srcId="{6F9396A6-A3F1-4E90-83F7-7DCBE2E7413B}" destId="{41F8D5E4-5E98-49A9-9395-D3201E958D77}" srcOrd="1" destOrd="0" presId="urn:microsoft.com/office/officeart/2005/8/layout/orgChart1"/>
    <dgm:cxn modelId="{452FA697-0DCB-48EF-9556-BCF37F2C903B}" type="presParOf" srcId="{16D42C86-43D2-4CC7-8097-AE812726C9CE}" destId="{6E0908A7-2754-4B9E-8BAA-EFA905D8A15B}" srcOrd="1" destOrd="0" presId="urn:microsoft.com/office/officeart/2005/8/layout/orgChart1"/>
    <dgm:cxn modelId="{91667107-6343-493A-B027-DC44FEC9DE82}" type="presParOf" srcId="{6E0908A7-2754-4B9E-8BAA-EFA905D8A15B}" destId="{88B5D9C7-EEFB-43F7-A378-7BFE65C40816}" srcOrd="0" destOrd="0" presId="urn:microsoft.com/office/officeart/2005/8/layout/orgChart1"/>
    <dgm:cxn modelId="{D2C73212-2838-4B83-967C-0DB29143724D}" type="presParOf" srcId="{6E0908A7-2754-4B9E-8BAA-EFA905D8A15B}" destId="{9391D754-1560-48ED-AC7B-8D59A09744EF}" srcOrd="1" destOrd="0" presId="urn:microsoft.com/office/officeart/2005/8/layout/orgChart1"/>
    <dgm:cxn modelId="{B2C6545C-71AF-44DA-AEA9-383F21BBA4C8}" type="presParOf" srcId="{9391D754-1560-48ED-AC7B-8D59A09744EF}" destId="{292E270E-188B-481E-B1D0-338276CFB0B7}" srcOrd="0" destOrd="0" presId="urn:microsoft.com/office/officeart/2005/8/layout/orgChart1"/>
    <dgm:cxn modelId="{7E0B3342-2B4B-4DDF-9072-930A0A21BD5E}" type="presParOf" srcId="{292E270E-188B-481E-B1D0-338276CFB0B7}" destId="{83518593-C76B-4770-8D7C-14A4D319036C}" srcOrd="0" destOrd="0" presId="urn:microsoft.com/office/officeart/2005/8/layout/orgChart1"/>
    <dgm:cxn modelId="{C8E5E7B6-A39B-4502-A8C8-92BB9664D173}" type="presParOf" srcId="{292E270E-188B-481E-B1D0-338276CFB0B7}" destId="{FB451BB9-8252-42A9-85BD-B25DE3BC5AAD}" srcOrd="1" destOrd="0" presId="urn:microsoft.com/office/officeart/2005/8/layout/orgChart1"/>
    <dgm:cxn modelId="{AEEF6D7B-6F8F-43B3-A342-8462B4B938DC}" type="presParOf" srcId="{9391D754-1560-48ED-AC7B-8D59A09744EF}" destId="{A109C04E-FEC9-437B-AAB0-3E11A263D9B5}" srcOrd="1" destOrd="0" presId="urn:microsoft.com/office/officeart/2005/8/layout/orgChart1"/>
    <dgm:cxn modelId="{EA0BAE8A-8349-4F3C-82BB-2E41FF6F0946}" type="presParOf" srcId="{A109C04E-FEC9-437B-AAB0-3E11A263D9B5}" destId="{C215BA8B-5DD9-40FF-8609-DF5C9AFE74CC}" srcOrd="0" destOrd="0" presId="urn:microsoft.com/office/officeart/2005/8/layout/orgChart1"/>
    <dgm:cxn modelId="{B83468C7-2564-4D0B-9E02-67248668EE5A}" type="presParOf" srcId="{A109C04E-FEC9-437B-AAB0-3E11A263D9B5}" destId="{5C9F2F68-5855-4806-A89F-1D97C2D6A800}" srcOrd="1" destOrd="0" presId="urn:microsoft.com/office/officeart/2005/8/layout/orgChart1"/>
    <dgm:cxn modelId="{68A57D9C-9812-4BBC-A3D5-44B75D2C5468}" type="presParOf" srcId="{5C9F2F68-5855-4806-A89F-1D97C2D6A800}" destId="{848D514D-785F-4645-A576-6E4A3DEF0715}" srcOrd="0" destOrd="0" presId="urn:microsoft.com/office/officeart/2005/8/layout/orgChart1"/>
    <dgm:cxn modelId="{F583EDA0-BA05-465B-AF9B-208D51D834A7}" type="presParOf" srcId="{848D514D-785F-4645-A576-6E4A3DEF0715}" destId="{A75BDB90-6478-4405-AD8A-B2EC5C333449}" srcOrd="0" destOrd="0" presId="urn:microsoft.com/office/officeart/2005/8/layout/orgChart1"/>
    <dgm:cxn modelId="{062EA5D2-2B2C-4F4E-A2C9-11C560683C50}" type="presParOf" srcId="{848D514D-785F-4645-A576-6E4A3DEF0715}" destId="{A0462393-56BB-4079-9432-3A6B131F4E7F}" srcOrd="1" destOrd="0" presId="urn:microsoft.com/office/officeart/2005/8/layout/orgChart1"/>
    <dgm:cxn modelId="{1495861D-B3AD-470F-B9D3-CD7186554F44}" type="presParOf" srcId="{5C9F2F68-5855-4806-A89F-1D97C2D6A800}" destId="{64C46F9F-3B87-4026-9616-D82FF95C6C9D}" srcOrd="1" destOrd="0" presId="urn:microsoft.com/office/officeart/2005/8/layout/orgChart1"/>
    <dgm:cxn modelId="{E9A31BF1-F638-47FB-8156-97F14E02BC26}" type="presParOf" srcId="{5C9F2F68-5855-4806-A89F-1D97C2D6A800}" destId="{9D3ADC72-9729-4848-9649-592EFE6CC7EA}" srcOrd="2" destOrd="0" presId="urn:microsoft.com/office/officeart/2005/8/layout/orgChart1"/>
    <dgm:cxn modelId="{17DD8DEA-0B13-45F4-9DB6-AF3D39221B90}" type="presParOf" srcId="{A109C04E-FEC9-437B-AAB0-3E11A263D9B5}" destId="{92099709-B541-42AF-8009-6B4C1BC880C0}" srcOrd="2" destOrd="0" presId="urn:microsoft.com/office/officeart/2005/8/layout/orgChart1"/>
    <dgm:cxn modelId="{CF1BF395-CF3B-4D34-A121-F7F7A5F920E2}" type="presParOf" srcId="{A109C04E-FEC9-437B-AAB0-3E11A263D9B5}" destId="{1D64FFD8-A8EA-4D59-9F77-E1E9372A7FB2}" srcOrd="3" destOrd="0" presId="urn:microsoft.com/office/officeart/2005/8/layout/orgChart1"/>
    <dgm:cxn modelId="{4D8D3227-8AA1-43D3-8B31-DC0FD2B08BBA}" type="presParOf" srcId="{1D64FFD8-A8EA-4D59-9F77-E1E9372A7FB2}" destId="{3D5D440F-68BF-4308-8186-25C813A38CB1}" srcOrd="0" destOrd="0" presId="urn:microsoft.com/office/officeart/2005/8/layout/orgChart1"/>
    <dgm:cxn modelId="{12A027DE-20E6-4BB1-820F-6B7C4D2B8C3A}" type="presParOf" srcId="{3D5D440F-68BF-4308-8186-25C813A38CB1}" destId="{D91E30CD-8DD0-4583-90D6-0AE8684B792E}" srcOrd="0" destOrd="0" presId="urn:microsoft.com/office/officeart/2005/8/layout/orgChart1"/>
    <dgm:cxn modelId="{F3CA89F5-F4B9-48AC-81BC-D652ED246E07}" type="presParOf" srcId="{3D5D440F-68BF-4308-8186-25C813A38CB1}" destId="{DE1F23FF-822C-4099-9BDB-43D334B213CB}" srcOrd="1" destOrd="0" presId="urn:microsoft.com/office/officeart/2005/8/layout/orgChart1"/>
    <dgm:cxn modelId="{C2F462CC-1D9D-4235-8D64-67F7788D392A}" type="presParOf" srcId="{1D64FFD8-A8EA-4D59-9F77-E1E9372A7FB2}" destId="{D67B5ED2-B3FC-4DE5-BB45-FAEB7F5BB7E3}" srcOrd="1" destOrd="0" presId="urn:microsoft.com/office/officeart/2005/8/layout/orgChart1"/>
    <dgm:cxn modelId="{D7D3B809-8E7F-4170-BE4D-033561278D28}" type="presParOf" srcId="{1D64FFD8-A8EA-4D59-9F77-E1E9372A7FB2}" destId="{D1274DC5-9452-4EB2-BBCA-242623742065}" srcOrd="2" destOrd="0" presId="urn:microsoft.com/office/officeart/2005/8/layout/orgChart1"/>
    <dgm:cxn modelId="{8417C431-1395-4222-8D89-9F3381F8FD57}" type="presParOf" srcId="{A109C04E-FEC9-437B-AAB0-3E11A263D9B5}" destId="{2CAF69B3-1E8B-4309-A941-23C9F14B1756}" srcOrd="4" destOrd="0" presId="urn:microsoft.com/office/officeart/2005/8/layout/orgChart1"/>
    <dgm:cxn modelId="{A204CBDA-396C-4C77-9B4A-B5A0DCBD00F1}" type="presParOf" srcId="{A109C04E-FEC9-437B-AAB0-3E11A263D9B5}" destId="{C9C7F64B-86A6-4291-9326-E97EE52ABE71}" srcOrd="5" destOrd="0" presId="urn:microsoft.com/office/officeart/2005/8/layout/orgChart1"/>
    <dgm:cxn modelId="{DC0260A0-D83D-4AAE-902E-3E23FC9B864E}" type="presParOf" srcId="{C9C7F64B-86A6-4291-9326-E97EE52ABE71}" destId="{B7C31D96-A519-4A85-AC92-8375081AFE44}" srcOrd="0" destOrd="0" presId="urn:microsoft.com/office/officeart/2005/8/layout/orgChart1"/>
    <dgm:cxn modelId="{57F6A750-E91E-43CE-A66B-4240080F31A8}" type="presParOf" srcId="{B7C31D96-A519-4A85-AC92-8375081AFE44}" destId="{03B06BAB-7942-4040-A54E-F350EF2BCCBE}" srcOrd="0" destOrd="0" presId="urn:microsoft.com/office/officeart/2005/8/layout/orgChart1"/>
    <dgm:cxn modelId="{FDC5586A-45A9-4F53-A5E2-02F3D96FC6AB}" type="presParOf" srcId="{B7C31D96-A519-4A85-AC92-8375081AFE44}" destId="{93EE6CA2-AAEB-4704-A0CF-047C085EC6A7}" srcOrd="1" destOrd="0" presId="urn:microsoft.com/office/officeart/2005/8/layout/orgChart1"/>
    <dgm:cxn modelId="{80869376-FF59-43CB-B793-011FAE292C33}" type="presParOf" srcId="{C9C7F64B-86A6-4291-9326-E97EE52ABE71}" destId="{08806B10-84FC-45CB-BBBC-B7E17288BADB}" srcOrd="1" destOrd="0" presId="urn:microsoft.com/office/officeart/2005/8/layout/orgChart1"/>
    <dgm:cxn modelId="{413DBBE8-C91A-4E50-BB4D-54D568B84DDD}" type="presParOf" srcId="{C9C7F64B-86A6-4291-9326-E97EE52ABE71}" destId="{3B3D3C0D-AC66-4287-9523-15C1B83A13AE}" srcOrd="2" destOrd="0" presId="urn:microsoft.com/office/officeart/2005/8/layout/orgChart1"/>
    <dgm:cxn modelId="{F6D63251-5EA8-4A95-B6B7-68E929AB7C63}" type="presParOf" srcId="{9391D754-1560-48ED-AC7B-8D59A09744EF}" destId="{C3AD99E1-7209-461E-94B2-F6E4619A84C6}" srcOrd="2" destOrd="0" presId="urn:microsoft.com/office/officeart/2005/8/layout/orgChart1"/>
    <dgm:cxn modelId="{6D372108-903B-422E-8473-2F01B6F8E498}" type="presParOf" srcId="{6E0908A7-2754-4B9E-8BAA-EFA905D8A15B}" destId="{BEFD6A4C-500D-413B-BBC8-36860A6AABDE}" srcOrd="2" destOrd="0" presId="urn:microsoft.com/office/officeart/2005/8/layout/orgChart1"/>
    <dgm:cxn modelId="{2EE10317-1C92-4B31-A78D-50C1A074F964}" type="presParOf" srcId="{6E0908A7-2754-4B9E-8BAA-EFA905D8A15B}" destId="{3AF88AFD-4794-494F-8616-79593A2DD51E}" srcOrd="3" destOrd="0" presId="urn:microsoft.com/office/officeart/2005/8/layout/orgChart1"/>
    <dgm:cxn modelId="{055579C9-EB6B-4A00-AAD6-530D87A77EEE}" type="presParOf" srcId="{3AF88AFD-4794-494F-8616-79593A2DD51E}" destId="{69748E75-2E57-47DC-85C8-FCDF4D790DB7}" srcOrd="0" destOrd="0" presId="urn:microsoft.com/office/officeart/2005/8/layout/orgChart1"/>
    <dgm:cxn modelId="{8EFAD75A-2DFD-42B3-9C2B-F423D6DE5427}" type="presParOf" srcId="{69748E75-2E57-47DC-85C8-FCDF4D790DB7}" destId="{4E98E077-3FAA-433E-BA80-281FAF08588A}" srcOrd="0" destOrd="0" presId="urn:microsoft.com/office/officeart/2005/8/layout/orgChart1"/>
    <dgm:cxn modelId="{2EA51ED3-B8CA-402D-8CED-54E7879A54F5}" type="presParOf" srcId="{69748E75-2E57-47DC-85C8-FCDF4D790DB7}" destId="{A60F126D-2F3A-4D4B-BBEC-96997EA15A5F}" srcOrd="1" destOrd="0" presId="urn:microsoft.com/office/officeart/2005/8/layout/orgChart1"/>
    <dgm:cxn modelId="{6EA520F1-8A4B-4529-A3D2-F07CC70D5000}" type="presParOf" srcId="{3AF88AFD-4794-494F-8616-79593A2DD51E}" destId="{0C3E152C-F48C-40A3-94D3-1B882C5305E9}" srcOrd="1" destOrd="0" presId="urn:microsoft.com/office/officeart/2005/8/layout/orgChart1"/>
    <dgm:cxn modelId="{C27308C5-7F7F-47E6-B3EB-C3A2E26FE3CF}" type="presParOf" srcId="{0C3E152C-F48C-40A3-94D3-1B882C5305E9}" destId="{40A39727-E8A9-41FD-B13F-9FCDD66D059D}" srcOrd="0" destOrd="0" presId="urn:microsoft.com/office/officeart/2005/8/layout/orgChart1"/>
    <dgm:cxn modelId="{B97F1132-A420-4076-A25A-0A0281D8F849}" type="presParOf" srcId="{0C3E152C-F48C-40A3-94D3-1B882C5305E9}" destId="{FD80E823-7CDB-4965-8643-6E0EACB4B2C9}" srcOrd="1" destOrd="0" presId="urn:microsoft.com/office/officeart/2005/8/layout/orgChart1"/>
    <dgm:cxn modelId="{CB535395-B90A-4E18-82FB-A8B7529018F1}" type="presParOf" srcId="{FD80E823-7CDB-4965-8643-6E0EACB4B2C9}" destId="{15E8872D-857C-4D35-9FF0-36FF3E6C911B}" srcOrd="0" destOrd="0" presId="urn:microsoft.com/office/officeart/2005/8/layout/orgChart1"/>
    <dgm:cxn modelId="{007C43AA-3356-45D6-83F0-CEF7E6A136BB}" type="presParOf" srcId="{15E8872D-857C-4D35-9FF0-36FF3E6C911B}" destId="{CF18B528-8C7E-4219-94B2-968587E4A5BC}" srcOrd="0" destOrd="0" presId="urn:microsoft.com/office/officeart/2005/8/layout/orgChart1"/>
    <dgm:cxn modelId="{4B34990D-81DC-4567-B236-6695017CEFA4}" type="presParOf" srcId="{15E8872D-857C-4D35-9FF0-36FF3E6C911B}" destId="{80370442-7C55-4AB6-944E-4CB554D333BC}" srcOrd="1" destOrd="0" presId="urn:microsoft.com/office/officeart/2005/8/layout/orgChart1"/>
    <dgm:cxn modelId="{5143D8FE-3A2D-41DD-A510-45C8B89B6313}" type="presParOf" srcId="{FD80E823-7CDB-4965-8643-6E0EACB4B2C9}" destId="{AB5EC999-1602-4333-B58B-E87365ABEFFD}" srcOrd="1" destOrd="0" presId="urn:microsoft.com/office/officeart/2005/8/layout/orgChart1"/>
    <dgm:cxn modelId="{4D076887-303D-4982-A755-E6C8B5C82D55}" type="presParOf" srcId="{FD80E823-7CDB-4965-8643-6E0EACB4B2C9}" destId="{85118476-BF32-4C59-BA16-23BC028969DE}" srcOrd="2" destOrd="0" presId="urn:microsoft.com/office/officeart/2005/8/layout/orgChart1"/>
    <dgm:cxn modelId="{35430E57-2955-49A7-BE76-317684AE75E0}" type="presParOf" srcId="{0C3E152C-F48C-40A3-94D3-1B882C5305E9}" destId="{2BDC95F3-6A9C-4EB0-8631-038E594ADCD0}" srcOrd="2" destOrd="0" presId="urn:microsoft.com/office/officeart/2005/8/layout/orgChart1"/>
    <dgm:cxn modelId="{BD7CFDAF-94C8-43A7-8564-BBAE311B097F}" type="presParOf" srcId="{0C3E152C-F48C-40A3-94D3-1B882C5305E9}" destId="{9519CE0C-6F65-4B6D-AAD4-19299C17EE10}" srcOrd="3" destOrd="0" presId="urn:microsoft.com/office/officeart/2005/8/layout/orgChart1"/>
    <dgm:cxn modelId="{382E6334-FCD4-4510-989C-B85B2775ED15}" type="presParOf" srcId="{9519CE0C-6F65-4B6D-AAD4-19299C17EE10}" destId="{1118A0E9-945C-4BAB-BD74-E071338CC9CE}" srcOrd="0" destOrd="0" presId="urn:microsoft.com/office/officeart/2005/8/layout/orgChart1"/>
    <dgm:cxn modelId="{E5DD2F5D-B1BB-4D7C-98AF-95AE0DCB4732}" type="presParOf" srcId="{1118A0E9-945C-4BAB-BD74-E071338CC9CE}" destId="{EFC55514-CD6E-4843-BD25-B501FE7BA419}" srcOrd="0" destOrd="0" presId="urn:microsoft.com/office/officeart/2005/8/layout/orgChart1"/>
    <dgm:cxn modelId="{695F5B6B-EB8F-4592-ABBC-C9C18F179D0C}" type="presParOf" srcId="{1118A0E9-945C-4BAB-BD74-E071338CC9CE}" destId="{6B41082C-6497-4F3D-8862-F33B986F1802}" srcOrd="1" destOrd="0" presId="urn:microsoft.com/office/officeart/2005/8/layout/orgChart1"/>
    <dgm:cxn modelId="{78D2F144-AFDA-42F1-BC26-602B1F0D15E3}" type="presParOf" srcId="{9519CE0C-6F65-4B6D-AAD4-19299C17EE10}" destId="{E7A0BDFA-05CC-4EED-A015-DEE38C49CA07}" srcOrd="1" destOrd="0" presId="urn:microsoft.com/office/officeart/2005/8/layout/orgChart1"/>
    <dgm:cxn modelId="{3BE12F66-61BE-46FF-9785-77A0103801C9}" type="presParOf" srcId="{9519CE0C-6F65-4B6D-AAD4-19299C17EE10}" destId="{4F5448CF-425D-4B5E-944D-2FF8D40579B5}" srcOrd="2" destOrd="0" presId="urn:microsoft.com/office/officeart/2005/8/layout/orgChart1"/>
    <dgm:cxn modelId="{AECEF0CC-0BAA-4F4A-9D53-E8AA29FC3063}" type="presParOf" srcId="{0C3E152C-F48C-40A3-94D3-1B882C5305E9}" destId="{1C29F079-B7CC-4FC8-B7B4-617B5E097260}" srcOrd="4" destOrd="0" presId="urn:microsoft.com/office/officeart/2005/8/layout/orgChart1"/>
    <dgm:cxn modelId="{222C6314-80BA-4C38-AB93-24EACD2ABE9A}" type="presParOf" srcId="{0C3E152C-F48C-40A3-94D3-1B882C5305E9}" destId="{F6D2B8C3-EF78-4BA7-A463-AC32E7DD42BC}" srcOrd="5" destOrd="0" presId="urn:microsoft.com/office/officeart/2005/8/layout/orgChart1"/>
    <dgm:cxn modelId="{02530B11-77EB-45F6-BEAC-1A3AB8F03911}" type="presParOf" srcId="{F6D2B8C3-EF78-4BA7-A463-AC32E7DD42BC}" destId="{440A26EF-17FE-42D4-BE50-1058E932C944}" srcOrd="0" destOrd="0" presId="urn:microsoft.com/office/officeart/2005/8/layout/orgChart1"/>
    <dgm:cxn modelId="{A05A8E58-E694-4F87-B93C-EDCACDFD0985}" type="presParOf" srcId="{440A26EF-17FE-42D4-BE50-1058E932C944}" destId="{6CD6F07A-07E9-4B3E-B101-69F16E2703A9}" srcOrd="0" destOrd="0" presId="urn:microsoft.com/office/officeart/2005/8/layout/orgChart1"/>
    <dgm:cxn modelId="{FEC30ADA-05B4-4288-AE7E-D6AF5C0EF6DC}" type="presParOf" srcId="{440A26EF-17FE-42D4-BE50-1058E932C944}" destId="{2E93AAFB-41DA-44D3-AE86-C722B114DE32}" srcOrd="1" destOrd="0" presId="urn:microsoft.com/office/officeart/2005/8/layout/orgChart1"/>
    <dgm:cxn modelId="{37F240B4-FC36-4F44-9964-9EDAE7AD132B}" type="presParOf" srcId="{F6D2B8C3-EF78-4BA7-A463-AC32E7DD42BC}" destId="{681DC637-D534-440C-AA5B-9642E34D0512}" srcOrd="1" destOrd="0" presId="urn:microsoft.com/office/officeart/2005/8/layout/orgChart1"/>
    <dgm:cxn modelId="{3298CAED-70D1-4770-BD46-4F087F15996A}" type="presParOf" srcId="{F6D2B8C3-EF78-4BA7-A463-AC32E7DD42BC}" destId="{5B6D30D5-8C11-4034-ACA6-46E947F81D84}" srcOrd="2" destOrd="0" presId="urn:microsoft.com/office/officeart/2005/8/layout/orgChart1"/>
    <dgm:cxn modelId="{9FBCC550-B961-42EA-9275-9512D887C533}" type="presParOf" srcId="{3AF88AFD-4794-494F-8616-79593A2DD51E}" destId="{75CCC0C4-A0EF-4DBA-8AF3-A5420BC2A08B}" srcOrd="2" destOrd="0" presId="urn:microsoft.com/office/officeart/2005/8/layout/orgChart1"/>
    <dgm:cxn modelId="{591AC9AA-6E77-47A1-AD68-D6F65922328D}" type="presParOf" srcId="{6E0908A7-2754-4B9E-8BAA-EFA905D8A15B}" destId="{662EE221-D238-479E-8CF9-9F2789F5E853}" srcOrd="4" destOrd="0" presId="urn:microsoft.com/office/officeart/2005/8/layout/orgChart1"/>
    <dgm:cxn modelId="{E3E89678-6154-4E4F-A917-80893310BFA3}" type="presParOf" srcId="{6E0908A7-2754-4B9E-8BAA-EFA905D8A15B}" destId="{3D7D283D-5CD8-42F7-AFDF-57F384F4E0BB}" srcOrd="5" destOrd="0" presId="urn:microsoft.com/office/officeart/2005/8/layout/orgChart1"/>
    <dgm:cxn modelId="{E235C95B-4485-44B4-90B9-AF70CD1A0698}" type="presParOf" srcId="{3D7D283D-5CD8-42F7-AFDF-57F384F4E0BB}" destId="{55ED2B05-06DE-46CC-A94A-F9DE24BD5ED5}" srcOrd="0" destOrd="0" presId="urn:microsoft.com/office/officeart/2005/8/layout/orgChart1"/>
    <dgm:cxn modelId="{2B570846-AA56-4673-A9D8-43E384B401EC}" type="presParOf" srcId="{55ED2B05-06DE-46CC-A94A-F9DE24BD5ED5}" destId="{74FD824B-8818-4ACC-8EA3-DC77FF522C25}" srcOrd="0" destOrd="0" presId="urn:microsoft.com/office/officeart/2005/8/layout/orgChart1"/>
    <dgm:cxn modelId="{62D9A966-FEBD-4C2E-84F2-84A335E37A44}" type="presParOf" srcId="{55ED2B05-06DE-46CC-A94A-F9DE24BD5ED5}" destId="{C8FF0FFF-63F4-47E8-8054-9C89DFDA900C}" srcOrd="1" destOrd="0" presId="urn:microsoft.com/office/officeart/2005/8/layout/orgChart1"/>
    <dgm:cxn modelId="{A802109E-5F3F-49C1-B067-1027A1F6393B}" type="presParOf" srcId="{3D7D283D-5CD8-42F7-AFDF-57F384F4E0BB}" destId="{D7972A79-73B5-4EDB-8C11-A49024F33DDC}" srcOrd="1" destOrd="0" presId="urn:microsoft.com/office/officeart/2005/8/layout/orgChart1"/>
    <dgm:cxn modelId="{5F93C4DE-EAFF-4CBF-8E73-2540F9D202FA}" type="presParOf" srcId="{D7972A79-73B5-4EDB-8C11-A49024F33DDC}" destId="{933FDDE2-A0C7-4E68-B203-7DCD87B140E4}" srcOrd="0" destOrd="0" presId="urn:microsoft.com/office/officeart/2005/8/layout/orgChart1"/>
    <dgm:cxn modelId="{E61FE2B4-6638-47A7-8610-ED6C51FBBD32}" type="presParOf" srcId="{D7972A79-73B5-4EDB-8C11-A49024F33DDC}" destId="{EC5926F3-AA43-4531-A0A6-D86F5DA9BAFA}" srcOrd="1" destOrd="0" presId="urn:microsoft.com/office/officeart/2005/8/layout/orgChart1"/>
    <dgm:cxn modelId="{7F122672-CDCE-4F2F-82D9-FEB3355349CC}" type="presParOf" srcId="{EC5926F3-AA43-4531-A0A6-D86F5DA9BAFA}" destId="{39E5E6F8-AE01-4915-A1CC-04E34A27FD51}" srcOrd="0" destOrd="0" presId="urn:microsoft.com/office/officeart/2005/8/layout/orgChart1"/>
    <dgm:cxn modelId="{66EF12C0-A22F-4F7B-84A4-9220BBBEDCA5}" type="presParOf" srcId="{39E5E6F8-AE01-4915-A1CC-04E34A27FD51}" destId="{3213AD87-656A-44CE-939C-C24151DC08B9}" srcOrd="0" destOrd="0" presId="urn:microsoft.com/office/officeart/2005/8/layout/orgChart1"/>
    <dgm:cxn modelId="{E60C6E3D-8985-49BD-B0F8-70FFADFB378F}" type="presParOf" srcId="{39E5E6F8-AE01-4915-A1CC-04E34A27FD51}" destId="{1F78CAA0-7FD9-4C93-B638-4772F82DC2F4}" srcOrd="1" destOrd="0" presId="urn:microsoft.com/office/officeart/2005/8/layout/orgChart1"/>
    <dgm:cxn modelId="{715CE9B8-56AA-472F-9094-37A6A7CD3C6D}" type="presParOf" srcId="{EC5926F3-AA43-4531-A0A6-D86F5DA9BAFA}" destId="{FD0B5944-BA31-4B24-9A47-D7358AF3ED58}" srcOrd="1" destOrd="0" presId="urn:microsoft.com/office/officeart/2005/8/layout/orgChart1"/>
    <dgm:cxn modelId="{BD3DA6C9-09A4-44F3-8BDF-97E00C37CFB1}" type="presParOf" srcId="{EC5926F3-AA43-4531-A0A6-D86F5DA9BAFA}" destId="{05E6734A-7F41-4971-921D-FC5C66EF6480}" srcOrd="2" destOrd="0" presId="urn:microsoft.com/office/officeart/2005/8/layout/orgChart1"/>
    <dgm:cxn modelId="{D8F109AD-5B35-470D-A309-E865DE358B35}" type="presParOf" srcId="{D7972A79-73B5-4EDB-8C11-A49024F33DDC}" destId="{67359057-D846-4642-9B98-3E4267627E7A}" srcOrd="2" destOrd="0" presId="urn:microsoft.com/office/officeart/2005/8/layout/orgChart1"/>
    <dgm:cxn modelId="{9740E3F9-EF9E-458A-92B2-C3AF97721EE9}" type="presParOf" srcId="{D7972A79-73B5-4EDB-8C11-A49024F33DDC}" destId="{5024E122-1872-4D6C-81A6-58AD71E184D9}" srcOrd="3" destOrd="0" presId="urn:microsoft.com/office/officeart/2005/8/layout/orgChart1"/>
    <dgm:cxn modelId="{616C0A91-1613-45F1-A587-BA1A904D36E4}" type="presParOf" srcId="{5024E122-1872-4D6C-81A6-58AD71E184D9}" destId="{241AF084-E659-40D8-896E-8B4E825F3EEF}" srcOrd="0" destOrd="0" presId="urn:microsoft.com/office/officeart/2005/8/layout/orgChart1"/>
    <dgm:cxn modelId="{8AF26787-8CE1-4A37-BCEC-2750C6E0FBB9}" type="presParOf" srcId="{241AF084-E659-40D8-896E-8B4E825F3EEF}" destId="{4E45CDAD-7E77-4092-8D67-90C583858958}" srcOrd="0" destOrd="0" presId="urn:microsoft.com/office/officeart/2005/8/layout/orgChart1"/>
    <dgm:cxn modelId="{5C551994-42EE-4663-9034-4C151E3822E0}" type="presParOf" srcId="{241AF084-E659-40D8-896E-8B4E825F3EEF}" destId="{A2475F4B-B1D1-48D1-B3A7-91282A425A27}" srcOrd="1" destOrd="0" presId="urn:microsoft.com/office/officeart/2005/8/layout/orgChart1"/>
    <dgm:cxn modelId="{1D9EC705-4A85-4525-99CB-FB3D87F1BC20}" type="presParOf" srcId="{5024E122-1872-4D6C-81A6-58AD71E184D9}" destId="{1DF268D7-0F46-468E-83BC-18D74A8A6C7D}" srcOrd="1" destOrd="0" presId="urn:microsoft.com/office/officeart/2005/8/layout/orgChart1"/>
    <dgm:cxn modelId="{0767ABFD-8D81-4AD0-BC14-CB526703C500}" type="presParOf" srcId="{5024E122-1872-4D6C-81A6-58AD71E184D9}" destId="{82BB3B34-067D-452A-B0C0-B51DBB26E7C6}" srcOrd="2" destOrd="0" presId="urn:microsoft.com/office/officeart/2005/8/layout/orgChart1"/>
    <dgm:cxn modelId="{C59C38F4-9CD1-4A32-923D-3D7249209E57}" type="presParOf" srcId="{D7972A79-73B5-4EDB-8C11-A49024F33DDC}" destId="{A3EB8DBF-D471-4829-8E61-322141E54BE6}" srcOrd="4" destOrd="0" presId="urn:microsoft.com/office/officeart/2005/8/layout/orgChart1"/>
    <dgm:cxn modelId="{CFAEC1B3-D194-4097-AFF4-C1C727E14852}" type="presParOf" srcId="{D7972A79-73B5-4EDB-8C11-A49024F33DDC}" destId="{D53A42A4-754D-4717-87DD-78421DE502D1}" srcOrd="5" destOrd="0" presId="urn:microsoft.com/office/officeart/2005/8/layout/orgChart1"/>
    <dgm:cxn modelId="{9C37C50E-F4AD-476F-A7FD-E32B883742F0}" type="presParOf" srcId="{D53A42A4-754D-4717-87DD-78421DE502D1}" destId="{F7058E47-8347-4BB6-9293-33CC554259A3}" srcOrd="0" destOrd="0" presId="urn:microsoft.com/office/officeart/2005/8/layout/orgChart1"/>
    <dgm:cxn modelId="{9B553A7F-C23E-4F6B-900C-B1DD16D5DD41}" type="presParOf" srcId="{F7058E47-8347-4BB6-9293-33CC554259A3}" destId="{AF5268D8-86AB-4A6B-B00C-BADE3242192C}" srcOrd="0" destOrd="0" presId="urn:microsoft.com/office/officeart/2005/8/layout/orgChart1"/>
    <dgm:cxn modelId="{78114AC2-ECCE-4B15-BB0B-AF720CBE86E7}" type="presParOf" srcId="{F7058E47-8347-4BB6-9293-33CC554259A3}" destId="{78945DC9-A7EF-484F-84A0-B28725B16981}" srcOrd="1" destOrd="0" presId="urn:microsoft.com/office/officeart/2005/8/layout/orgChart1"/>
    <dgm:cxn modelId="{226E5DBA-BC7B-4571-9C82-3FBEA3548787}" type="presParOf" srcId="{D53A42A4-754D-4717-87DD-78421DE502D1}" destId="{B314EA69-2CFD-403D-8920-7EB976FD40AC}" srcOrd="1" destOrd="0" presId="urn:microsoft.com/office/officeart/2005/8/layout/orgChart1"/>
    <dgm:cxn modelId="{D171AF67-A92E-4E9E-87DA-5BE8BB03153F}" type="presParOf" srcId="{D53A42A4-754D-4717-87DD-78421DE502D1}" destId="{28ACDEE2-E1EF-4453-BB6F-7C1495AA3896}" srcOrd="2" destOrd="0" presId="urn:microsoft.com/office/officeart/2005/8/layout/orgChart1"/>
    <dgm:cxn modelId="{2B8E16F9-E562-4C51-9B6F-1D383B76339C}" type="presParOf" srcId="{3D7D283D-5CD8-42F7-AFDF-57F384F4E0BB}" destId="{C348EDE1-B85B-497F-8C66-F3A7BD0DB9D9}" srcOrd="2" destOrd="0" presId="urn:microsoft.com/office/officeart/2005/8/layout/orgChart1"/>
    <dgm:cxn modelId="{2E573D8D-792B-4AA3-BC4E-553F422193EC}" type="presParOf" srcId="{6E0908A7-2754-4B9E-8BAA-EFA905D8A15B}" destId="{3F2C246F-D90D-4FBA-8B6C-29151D03B92C}" srcOrd="6" destOrd="0" presId="urn:microsoft.com/office/officeart/2005/8/layout/orgChart1"/>
    <dgm:cxn modelId="{EBE005BF-A3B8-4FB2-BC81-080C0604803A}" type="presParOf" srcId="{6E0908A7-2754-4B9E-8BAA-EFA905D8A15B}" destId="{C4B255B8-73CC-4A75-9A0B-4B07943C28B5}" srcOrd="7" destOrd="0" presId="urn:microsoft.com/office/officeart/2005/8/layout/orgChart1"/>
    <dgm:cxn modelId="{B4CBB4F3-B92B-44D6-8CEF-336D43DE2818}" type="presParOf" srcId="{C4B255B8-73CC-4A75-9A0B-4B07943C28B5}" destId="{7D85A218-D349-403E-8880-6A300758E261}" srcOrd="0" destOrd="0" presId="urn:microsoft.com/office/officeart/2005/8/layout/orgChart1"/>
    <dgm:cxn modelId="{FE9B1981-F92A-4AC3-AACC-4383006D3650}" type="presParOf" srcId="{7D85A218-D349-403E-8880-6A300758E261}" destId="{DB386F6D-31D2-4E25-9B9F-217624E3930B}" srcOrd="0" destOrd="0" presId="urn:microsoft.com/office/officeart/2005/8/layout/orgChart1"/>
    <dgm:cxn modelId="{50B6A158-EF30-4B10-BB7C-0065BB8686F7}" type="presParOf" srcId="{7D85A218-D349-403E-8880-6A300758E261}" destId="{662DEE69-009D-4EB1-B4A4-F12F0AC18138}" srcOrd="1" destOrd="0" presId="urn:microsoft.com/office/officeart/2005/8/layout/orgChart1"/>
    <dgm:cxn modelId="{D2F4D9AD-93A8-4819-81FD-125A4388FA59}" type="presParOf" srcId="{C4B255B8-73CC-4A75-9A0B-4B07943C28B5}" destId="{88AB98C7-B839-4DD4-A22B-52D0BEFBF579}" srcOrd="1" destOrd="0" presId="urn:microsoft.com/office/officeart/2005/8/layout/orgChart1"/>
    <dgm:cxn modelId="{1D725C4C-ED5D-42BD-BA25-4B99D6C9FF96}" type="presParOf" srcId="{88AB98C7-B839-4DD4-A22B-52D0BEFBF579}" destId="{9E9AAEC8-058C-4171-B5E1-7A50E480B8FA}" srcOrd="0" destOrd="0" presId="urn:microsoft.com/office/officeart/2005/8/layout/orgChart1"/>
    <dgm:cxn modelId="{549A3319-E91B-4CAA-8B17-865E59837178}" type="presParOf" srcId="{88AB98C7-B839-4DD4-A22B-52D0BEFBF579}" destId="{26F74B43-F073-4108-BC6A-39EC922734E0}" srcOrd="1" destOrd="0" presId="urn:microsoft.com/office/officeart/2005/8/layout/orgChart1"/>
    <dgm:cxn modelId="{D5FF81FE-4D76-4494-B041-6C7308450A4B}" type="presParOf" srcId="{26F74B43-F073-4108-BC6A-39EC922734E0}" destId="{8769A09E-7E68-4299-98F1-DF7203165A5B}" srcOrd="0" destOrd="0" presId="urn:microsoft.com/office/officeart/2005/8/layout/orgChart1"/>
    <dgm:cxn modelId="{85209269-0FD7-4E40-8DD5-C6F54F0B1057}" type="presParOf" srcId="{8769A09E-7E68-4299-98F1-DF7203165A5B}" destId="{7B377AD2-F7A9-419E-95C4-46EBB50A7F0F}" srcOrd="0" destOrd="0" presId="urn:microsoft.com/office/officeart/2005/8/layout/orgChart1"/>
    <dgm:cxn modelId="{2062A71E-3726-4805-ABC7-76E450B9DBDE}" type="presParOf" srcId="{8769A09E-7E68-4299-98F1-DF7203165A5B}" destId="{CB5E23D4-4330-4AF7-BA52-EAD35E785C59}" srcOrd="1" destOrd="0" presId="urn:microsoft.com/office/officeart/2005/8/layout/orgChart1"/>
    <dgm:cxn modelId="{0B1F0BDB-FF8D-44F2-88DA-2DF016879822}" type="presParOf" srcId="{26F74B43-F073-4108-BC6A-39EC922734E0}" destId="{ADC9FE3D-5528-443C-999B-1E6DFDAA7146}" srcOrd="1" destOrd="0" presId="urn:microsoft.com/office/officeart/2005/8/layout/orgChart1"/>
    <dgm:cxn modelId="{5F6C826D-5C56-474A-AF5C-451DBD100D08}" type="presParOf" srcId="{26F74B43-F073-4108-BC6A-39EC922734E0}" destId="{AE3014B1-3980-4D20-B7FC-A7E2D9F69969}" srcOrd="2" destOrd="0" presId="urn:microsoft.com/office/officeart/2005/8/layout/orgChart1"/>
    <dgm:cxn modelId="{63A6DEF7-B9B4-48E6-9AF6-9DDA1B486BE0}" type="presParOf" srcId="{88AB98C7-B839-4DD4-A22B-52D0BEFBF579}" destId="{AFBE5580-C0B7-4B3F-8529-5584F0326E51}" srcOrd="2" destOrd="0" presId="urn:microsoft.com/office/officeart/2005/8/layout/orgChart1"/>
    <dgm:cxn modelId="{CD6D2950-48BF-4870-A74D-4CAA6EFE41C7}" type="presParOf" srcId="{88AB98C7-B839-4DD4-A22B-52D0BEFBF579}" destId="{3883E391-E0FC-40F3-B555-B933E7CC9150}" srcOrd="3" destOrd="0" presId="urn:microsoft.com/office/officeart/2005/8/layout/orgChart1"/>
    <dgm:cxn modelId="{C0E6209B-E65F-4AF8-BCE2-6EA66FA5D55F}" type="presParOf" srcId="{3883E391-E0FC-40F3-B555-B933E7CC9150}" destId="{97488237-D60B-437D-89E4-5037860A5070}" srcOrd="0" destOrd="0" presId="urn:microsoft.com/office/officeart/2005/8/layout/orgChart1"/>
    <dgm:cxn modelId="{D5BCDABE-87D5-4046-A9E5-257D04C8DBDB}" type="presParOf" srcId="{97488237-D60B-437D-89E4-5037860A5070}" destId="{35CDFB06-5BB9-4E1C-B897-2F259F114378}" srcOrd="0" destOrd="0" presId="urn:microsoft.com/office/officeart/2005/8/layout/orgChart1"/>
    <dgm:cxn modelId="{3E4D0854-381E-4B9E-AC1E-D64705EFFC18}" type="presParOf" srcId="{97488237-D60B-437D-89E4-5037860A5070}" destId="{B945A766-C6F1-4A4C-9744-5A247CA962E0}" srcOrd="1" destOrd="0" presId="urn:microsoft.com/office/officeart/2005/8/layout/orgChart1"/>
    <dgm:cxn modelId="{A1665C04-9B00-4FA9-9C05-744A94645C7D}" type="presParOf" srcId="{3883E391-E0FC-40F3-B555-B933E7CC9150}" destId="{4F1A6001-5D92-4277-9D3C-62C77B91F919}" srcOrd="1" destOrd="0" presId="urn:microsoft.com/office/officeart/2005/8/layout/orgChart1"/>
    <dgm:cxn modelId="{7315E589-DA2A-4F6B-BCBA-27AE3FCC7643}" type="presParOf" srcId="{3883E391-E0FC-40F3-B555-B933E7CC9150}" destId="{A6030BDB-75F4-4C41-A5E6-921C5D004812}" srcOrd="2" destOrd="0" presId="urn:microsoft.com/office/officeart/2005/8/layout/orgChart1"/>
    <dgm:cxn modelId="{CAB83814-11C8-499A-BA57-BA305F5CD7DA}" type="presParOf" srcId="{88AB98C7-B839-4DD4-A22B-52D0BEFBF579}" destId="{69B6340B-A747-4F9D-948E-6E369DCB385C}" srcOrd="4" destOrd="0" presId="urn:microsoft.com/office/officeart/2005/8/layout/orgChart1"/>
    <dgm:cxn modelId="{8D3CBDE3-C43D-4766-9505-9012D919F29C}" type="presParOf" srcId="{88AB98C7-B839-4DD4-A22B-52D0BEFBF579}" destId="{3FE98E5F-B6FB-4F34-A908-CECCF76C6930}" srcOrd="5" destOrd="0" presId="urn:microsoft.com/office/officeart/2005/8/layout/orgChart1"/>
    <dgm:cxn modelId="{90EF3D7A-F0EE-4166-9650-DA099C4DB761}" type="presParOf" srcId="{3FE98E5F-B6FB-4F34-A908-CECCF76C6930}" destId="{06573F29-D2B3-4195-AA3F-8FE6ED31452D}" srcOrd="0" destOrd="0" presId="urn:microsoft.com/office/officeart/2005/8/layout/orgChart1"/>
    <dgm:cxn modelId="{3810E64F-CFCF-4AED-B4EE-E8415268050F}" type="presParOf" srcId="{06573F29-D2B3-4195-AA3F-8FE6ED31452D}" destId="{99A1B22E-89AE-4960-81C6-2A8DDAD05CA7}" srcOrd="0" destOrd="0" presId="urn:microsoft.com/office/officeart/2005/8/layout/orgChart1"/>
    <dgm:cxn modelId="{B1ECF542-E68A-467E-B377-B20678F8381D}" type="presParOf" srcId="{06573F29-D2B3-4195-AA3F-8FE6ED31452D}" destId="{F56E3856-A438-4599-AB51-A790C0A4C36B}" srcOrd="1" destOrd="0" presId="urn:microsoft.com/office/officeart/2005/8/layout/orgChart1"/>
    <dgm:cxn modelId="{F1F38404-5357-4890-A101-E3EA36A7261B}" type="presParOf" srcId="{3FE98E5F-B6FB-4F34-A908-CECCF76C6930}" destId="{DBE1FB19-BE24-4AF4-92CF-6DE14C36EDAB}" srcOrd="1" destOrd="0" presId="urn:microsoft.com/office/officeart/2005/8/layout/orgChart1"/>
    <dgm:cxn modelId="{CFCB0A56-DEDC-4807-9021-63DC61A383BC}" type="presParOf" srcId="{3FE98E5F-B6FB-4F34-A908-CECCF76C6930}" destId="{93BEC808-2793-44D7-AC9D-651924668582}" srcOrd="2" destOrd="0" presId="urn:microsoft.com/office/officeart/2005/8/layout/orgChart1"/>
    <dgm:cxn modelId="{1B0E301C-3F01-486A-BB8B-94DD05197A41}" type="presParOf" srcId="{C4B255B8-73CC-4A75-9A0B-4B07943C28B5}" destId="{E7BD2DFD-832C-4B67-98EE-E47403204F05}" srcOrd="2" destOrd="0" presId="urn:microsoft.com/office/officeart/2005/8/layout/orgChart1"/>
    <dgm:cxn modelId="{25EC4C4A-9FF6-42FC-859B-C1318D3910F6}" type="presParOf" srcId="{6E0908A7-2754-4B9E-8BAA-EFA905D8A15B}" destId="{5F8C066E-2860-4D12-8C68-3786FD779FD1}" srcOrd="8" destOrd="0" presId="urn:microsoft.com/office/officeart/2005/8/layout/orgChart1"/>
    <dgm:cxn modelId="{54263AD8-6804-4362-BC66-E1BE7AFBA6D5}" type="presParOf" srcId="{6E0908A7-2754-4B9E-8BAA-EFA905D8A15B}" destId="{F575519F-A49E-4000-83B9-CAC64959F842}" srcOrd="9" destOrd="0" presId="urn:microsoft.com/office/officeart/2005/8/layout/orgChart1"/>
    <dgm:cxn modelId="{1CA0F6AA-2085-4CC3-9313-37C9608FDA03}" type="presParOf" srcId="{F575519F-A49E-4000-83B9-CAC64959F842}" destId="{9E73F3EF-0786-4584-B671-EFC618BB2EF9}" srcOrd="0" destOrd="0" presId="urn:microsoft.com/office/officeart/2005/8/layout/orgChart1"/>
    <dgm:cxn modelId="{87B7661A-E34E-4160-88AD-E18999F13611}" type="presParOf" srcId="{9E73F3EF-0786-4584-B671-EFC618BB2EF9}" destId="{C819FFC7-27EA-4DDA-9D4A-78BA375AD3F1}" srcOrd="0" destOrd="0" presId="urn:microsoft.com/office/officeart/2005/8/layout/orgChart1"/>
    <dgm:cxn modelId="{EE415054-3F6F-4C13-964B-F8358F17F0E8}" type="presParOf" srcId="{9E73F3EF-0786-4584-B671-EFC618BB2EF9}" destId="{26908B42-E66A-443B-9B5E-824D642E965A}" srcOrd="1" destOrd="0" presId="urn:microsoft.com/office/officeart/2005/8/layout/orgChart1"/>
    <dgm:cxn modelId="{67F70141-40E1-4B4E-AA17-0A88B3FBFDB2}" type="presParOf" srcId="{F575519F-A49E-4000-83B9-CAC64959F842}" destId="{D4C2E51B-38C0-4A6A-B6B8-FE1D0A81D6F9}" srcOrd="1" destOrd="0" presId="urn:microsoft.com/office/officeart/2005/8/layout/orgChart1"/>
    <dgm:cxn modelId="{E453A6A5-3739-4E1D-9780-B26AAD150FEA}" type="presParOf" srcId="{D4C2E51B-38C0-4A6A-B6B8-FE1D0A81D6F9}" destId="{2CDD528C-F788-4968-B596-E62BF7C9175C}" srcOrd="0" destOrd="0" presId="urn:microsoft.com/office/officeart/2005/8/layout/orgChart1"/>
    <dgm:cxn modelId="{64E0860C-C8B6-44AE-BDC2-C8BB23BEB6F8}" type="presParOf" srcId="{D4C2E51B-38C0-4A6A-B6B8-FE1D0A81D6F9}" destId="{5DCA1F21-B57B-4DEC-AB2B-1EB6B25A84D9}" srcOrd="1" destOrd="0" presId="urn:microsoft.com/office/officeart/2005/8/layout/orgChart1"/>
    <dgm:cxn modelId="{72D80F77-7EC9-4C98-B1C9-6E3580E296F4}" type="presParOf" srcId="{5DCA1F21-B57B-4DEC-AB2B-1EB6B25A84D9}" destId="{DC07F6C4-97C4-4274-898D-DFD0FCB03778}" srcOrd="0" destOrd="0" presId="urn:microsoft.com/office/officeart/2005/8/layout/orgChart1"/>
    <dgm:cxn modelId="{4E937A96-F82B-4DE3-9067-5D4667F6A58F}" type="presParOf" srcId="{DC07F6C4-97C4-4274-898D-DFD0FCB03778}" destId="{A78666F6-1E9A-4037-9D12-4F55095693FC}" srcOrd="0" destOrd="0" presId="urn:microsoft.com/office/officeart/2005/8/layout/orgChart1"/>
    <dgm:cxn modelId="{16DAE14B-61D5-473E-A14B-A5159BDDD424}" type="presParOf" srcId="{DC07F6C4-97C4-4274-898D-DFD0FCB03778}" destId="{EBA26728-A34D-47BF-85F1-6F7EEAC87D53}" srcOrd="1" destOrd="0" presId="urn:microsoft.com/office/officeart/2005/8/layout/orgChart1"/>
    <dgm:cxn modelId="{81DF8440-F420-434D-B2C2-E4981AE82C9C}" type="presParOf" srcId="{5DCA1F21-B57B-4DEC-AB2B-1EB6B25A84D9}" destId="{EF4B63C0-FC41-4C7A-87A9-A43FB069A11E}" srcOrd="1" destOrd="0" presId="urn:microsoft.com/office/officeart/2005/8/layout/orgChart1"/>
    <dgm:cxn modelId="{3A644CD4-2969-4402-8E01-16AFB8BD76AD}" type="presParOf" srcId="{5DCA1F21-B57B-4DEC-AB2B-1EB6B25A84D9}" destId="{06914BC6-980E-45C0-92D4-04FC5776EE51}" srcOrd="2" destOrd="0" presId="urn:microsoft.com/office/officeart/2005/8/layout/orgChart1"/>
    <dgm:cxn modelId="{CE7CAFE9-1AEC-4E40-9E97-A6E89123A2AE}" type="presParOf" srcId="{D4C2E51B-38C0-4A6A-B6B8-FE1D0A81D6F9}" destId="{29ED9DDB-99FB-43E1-87F3-78E948C7C840}" srcOrd="2" destOrd="0" presId="urn:microsoft.com/office/officeart/2005/8/layout/orgChart1"/>
    <dgm:cxn modelId="{A704424A-B8A5-4A1C-820B-D11660BD33F9}" type="presParOf" srcId="{D4C2E51B-38C0-4A6A-B6B8-FE1D0A81D6F9}" destId="{E9D9EE03-56A7-4888-AECE-ACCEC92AA6DB}" srcOrd="3" destOrd="0" presId="urn:microsoft.com/office/officeart/2005/8/layout/orgChart1"/>
    <dgm:cxn modelId="{1DE93B99-D388-4BA9-9FF4-AD49E3512524}" type="presParOf" srcId="{E9D9EE03-56A7-4888-AECE-ACCEC92AA6DB}" destId="{13433059-38BB-4DDD-8F9F-8F6D44871B8E}" srcOrd="0" destOrd="0" presId="urn:microsoft.com/office/officeart/2005/8/layout/orgChart1"/>
    <dgm:cxn modelId="{8B839CE8-E280-4943-8B25-92174DEA2D42}" type="presParOf" srcId="{13433059-38BB-4DDD-8F9F-8F6D44871B8E}" destId="{2E93AE4F-F66D-4D87-B9B0-9734266CE924}" srcOrd="0" destOrd="0" presId="urn:microsoft.com/office/officeart/2005/8/layout/orgChart1"/>
    <dgm:cxn modelId="{024D7954-FCD2-4D95-A68E-4A01D0C8423A}" type="presParOf" srcId="{13433059-38BB-4DDD-8F9F-8F6D44871B8E}" destId="{E325164B-3186-408F-8510-46DB7889CD34}" srcOrd="1" destOrd="0" presId="urn:microsoft.com/office/officeart/2005/8/layout/orgChart1"/>
    <dgm:cxn modelId="{1FD94222-4EB7-41C0-9E48-E80E7CF339D0}" type="presParOf" srcId="{E9D9EE03-56A7-4888-AECE-ACCEC92AA6DB}" destId="{9BB97286-A94D-4CFD-9143-761A3FE6D8AC}" srcOrd="1" destOrd="0" presId="urn:microsoft.com/office/officeart/2005/8/layout/orgChart1"/>
    <dgm:cxn modelId="{DB6DBBDB-CCAB-4C23-B06B-7BAAB8290DEB}" type="presParOf" srcId="{E9D9EE03-56A7-4888-AECE-ACCEC92AA6DB}" destId="{C9E0B085-2ADA-492A-B1DB-9B6378B360C8}" srcOrd="2" destOrd="0" presId="urn:microsoft.com/office/officeart/2005/8/layout/orgChart1"/>
    <dgm:cxn modelId="{CCCFD256-4213-4966-AB7D-C8A2BBBEAB78}" type="presParOf" srcId="{F575519F-A49E-4000-83B9-CAC64959F842}" destId="{E9E75D72-2120-4957-A5E3-2885AA164663}" srcOrd="2" destOrd="0" presId="urn:microsoft.com/office/officeart/2005/8/layout/orgChart1"/>
    <dgm:cxn modelId="{F4F2DB28-A52E-4A93-AD74-A66324E04534}" type="presParOf" srcId="{16D42C86-43D2-4CC7-8097-AE812726C9CE}" destId="{5D1F0135-AF67-454D-B3A2-CF413739A27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999C123-D719-4BC7-8B7E-E214B091D96D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77178309-BFCA-4C30-A027-1555BEE55F30}">
      <dgm:prSet phldrT="[Text]" custT="1"/>
      <dgm:spPr>
        <a:solidFill>
          <a:srgbClr val="800080"/>
        </a:solidFill>
      </dgm:spPr>
      <dgm:t>
        <a:bodyPr/>
        <a:lstStyle/>
        <a:p>
          <a:r>
            <a:rPr lang="en-GB" sz="1800" dirty="0"/>
            <a:t>Quality of legal services is improved overall</a:t>
          </a:r>
        </a:p>
      </dgm:t>
    </dgm:pt>
    <dgm:pt modelId="{A2B0C47A-B3A1-48C0-A625-B1AFD89B7B36}" type="parTrans" cxnId="{9AE2FA09-1EFF-44FE-902F-352993351D00}">
      <dgm:prSet/>
      <dgm:spPr/>
      <dgm:t>
        <a:bodyPr/>
        <a:lstStyle/>
        <a:p>
          <a:endParaRPr lang="en-GB" sz="1800"/>
        </a:p>
      </dgm:t>
    </dgm:pt>
    <dgm:pt modelId="{347E11EC-D4CB-4B66-9773-E06788BC7D8C}" type="sibTrans" cxnId="{9AE2FA09-1EFF-44FE-902F-352993351D00}">
      <dgm:prSet/>
      <dgm:spPr/>
      <dgm:t>
        <a:bodyPr/>
        <a:lstStyle/>
        <a:p>
          <a:endParaRPr lang="en-GB" sz="1800"/>
        </a:p>
      </dgm:t>
    </dgm:pt>
    <dgm:pt modelId="{B0BFCD8D-A531-4C70-AC13-A1F97101E7E7}">
      <dgm:prSet phldrT="[Text]" custT="1"/>
      <dgm:spPr>
        <a:solidFill>
          <a:srgbClr val="800080"/>
        </a:solidFill>
      </dgm:spPr>
      <dgm:t>
        <a:bodyPr/>
        <a:lstStyle/>
        <a:p>
          <a:r>
            <a:rPr lang="en-GB" sz="1800" dirty="0" smtClean="0"/>
            <a:t>Service </a:t>
          </a:r>
          <a:r>
            <a:rPr lang="en-GB" sz="1800" dirty="0"/>
            <a:t>quality</a:t>
          </a:r>
        </a:p>
      </dgm:t>
    </dgm:pt>
    <dgm:pt modelId="{60F908F9-B98C-4758-8C20-19B242061F08}" type="parTrans" cxnId="{0D6208BE-AA8A-423E-92C5-14287909A5BD}">
      <dgm:prSet custT="1"/>
      <dgm:spPr>
        <a:ln>
          <a:solidFill>
            <a:srgbClr val="800080"/>
          </a:solidFill>
        </a:ln>
      </dgm:spPr>
      <dgm:t>
        <a:bodyPr/>
        <a:lstStyle/>
        <a:p>
          <a:endParaRPr lang="en-GB" sz="1800"/>
        </a:p>
      </dgm:t>
    </dgm:pt>
    <dgm:pt modelId="{A1610F1F-DAE8-45B9-AAC0-0DB010B82454}" type="sibTrans" cxnId="{0D6208BE-AA8A-423E-92C5-14287909A5BD}">
      <dgm:prSet/>
      <dgm:spPr/>
      <dgm:t>
        <a:bodyPr/>
        <a:lstStyle/>
        <a:p>
          <a:endParaRPr lang="en-GB" sz="1800"/>
        </a:p>
      </dgm:t>
    </dgm:pt>
    <dgm:pt modelId="{0A1CB4DE-EBBD-4F0C-BBEA-09173804AB90}">
      <dgm:prSet phldrT="[Text]" custT="1"/>
      <dgm:spPr>
        <a:solidFill>
          <a:srgbClr val="800080"/>
        </a:solidFill>
      </dgm:spPr>
      <dgm:t>
        <a:bodyPr/>
        <a:lstStyle/>
        <a:p>
          <a:r>
            <a:rPr lang="en-GB" sz="1800" dirty="0" smtClean="0"/>
            <a:t>Consumer </a:t>
          </a:r>
          <a:r>
            <a:rPr lang="en-GB" sz="1800" dirty="0"/>
            <a:t>satisfaction </a:t>
          </a:r>
        </a:p>
      </dgm:t>
    </dgm:pt>
    <dgm:pt modelId="{48C412FA-A95F-4C17-83EC-41BAD103C349}" type="parTrans" cxnId="{C6516F36-1D11-4178-83AC-64B9CE618195}">
      <dgm:prSet custT="1"/>
      <dgm:spPr>
        <a:ln>
          <a:solidFill>
            <a:srgbClr val="800080"/>
          </a:solidFill>
        </a:ln>
      </dgm:spPr>
      <dgm:t>
        <a:bodyPr/>
        <a:lstStyle/>
        <a:p>
          <a:endParaRPr lang="en-GB" sz="1800"/>
        </a:p>
      </dgm:t>
    </dgm:pt>
    <dgm:pt modelId="{98E7DB7D-DB9C-4D15-9D31-2979547350B5}" type="sibTrans" cxnId="{C6516F36-1D11-4178-83AC-64B9CE618195}">
      <dgm:prSet/>
      <dgm:spPr/>
      <dgm:t>
        <a:bodyPr/>
        <a:lstStyle/>
        <a:p>
          <a:endParaRPr lang="en-GB" sz="1800"/>
        </a:p>
      </dgm:t>
    </dgm:pt>
    <dgm:pt modelId="{5D601EF0-490A-48F2-89E0-80C5ADD41B06}">
      <dgm:prSet phldrT="[Text]" custT="1"/>
      <dgm:spPr>
        <a:solidFill>
          <a:srgbClr val="800080"/>
        </a:solidFill>
      </dgm:spPr>
      <dgm:t>
        <a:bodyPr/>
        <a:lstStyle/>
        <a:p>
          <a:r>
            <a:rPr lang="en-GB" sz="1800" dirty="0" smtClean="0"/>
            <a:t>Service </a:t>
          </a:r>
          <a:r>
            <a:rPr lang="en-GB" sz="1800" dirty="0"/>
            <a:t>complaints </a:t>
          </a:r>
        </a:p>
      </dgm:t>
    </dgm:pt>
    <dgm:pt modelId="{AE7A4A34-E327-48AF-95A4-C57FE64C0F28}" type="parTrans" cxnId="{237C7833-5E61-4DA8-966C-E4B013CF5FF7}">
      <dgm:prSet custT="1"/>
      <dgm:spPr>
        <a:ln>
          <a:solidFill>
            <a:srgbClr val="800080"/>
          </a:solidFill>
        </a:ln>
      </dgm:spPr>
      <dgm:t>
        <a:bodyPr/>
        <a:lstStyle/>
        <a:p>
          <a:endParaRPr lang="en-GB" sz="1800"/>
        </a:p>
      </dgm:t>
    </dgm:pt>
    <dgm:pt modelId="{1B2368E1-6D63-4C8E-A886-AA61FE577404}" type="sibTrans" cxnId="{237C7833-5E61-4DA8-966C-E4B013CF5FF7}">
      <dgm:prSet/>
      <dgm:spPr/>
      <dgm:t>
        <a:bodyPr/>
        <a:lstStyle/>
        <a:p>
          <a:endParaRPr lang="en-GB" sz="1800"/>
        </a:p>
      </dgm:t>
    </dgm:pt>
    <dgm:pt modelId="{498D3BD4-07A8-4D25-A430-7263F9B39BB7}">
      <dgm:prSet phldrT="[Text]" custT="1"/>
      <dgm:spPr>
        <a:solidFill>
          <a:srgbClr val="800080"/>
        </a:solidFill>
      </dgm:spPr>
      <dgm:t>
        <a:bodyPr/>
        <a:lstStyle/>
        <a:p>
          <a:r>
            <a:rPr lang="en-GB" sz="1800" dirty="0" smtClean="0"/>
            <a:t>Professional </a:t>
          </a:r>
          <a:r>
            <a:rPr lang="en-GB" sz="1800" dirty="0"/>
            <a:t>conduct</a:t>
          </a:r>
        </a:p>
      </dgm:t>
    </dgm:pt>
    <dgm:pt modelId="{9718066A-EB29-41A1-9086-EB39C2DD20D9}" type="parTrans" cxnId="{FE64AC9B-EE8A-448A-8219-C502CC7A0331}">
      <dgm:prSet custT="1"/>
      <dgm:spPr>
        <a:ln>
          <a:solidFill>
            <a:srgbClr val="800080"/>
          </a:solidFill>
        </a:ln>
      </dgm:spPr>
      <dgm:t>
        <a:bodyPr/>
        <a:lstStyle/>
        <a:p>
          <a:endParaRPr lang="en-GB" sz="1800"/>
        </a:p>
      </dgm:t>
    </dgm:pt>
    <dgm:pt modelId="{E1F1BF4D-B95C-4780-81AB-00D60BE54A62}" type="sibTrans" cxnId="{FE64AC9B-EE8A-448A-8219-C502CC7A0331}">
      <dgm:prSet/>
      <dgm:spPr/>
      <dgm:t>
        <a:bodyPr/>
        <a:lstStyle/>
        <a:p>
          <a:endParaRPr lang="en-GB" sz="1800"/>
        </a:p>
      </dgm:t>
    </dgm:pt>
    <dgm:pt modelId="{2E2E83A2-D7EA-4DB5-903F-A88B26AFE67F}">
      <dgm:prSet phldrT="[Text]" custT="1"/>
      <dgm:spPr>
        <a:solidFill>
          <a:srgbClr val="800080"/>
        </a:solidFill>
      </dgm:spPr>
      <dgm:t>
        <a:bodyPr/>
        <a:lstStyle/>
        <a:p>
          <a:r>
            <a:rPr lang="en-GB" sz="1800" dirty="0" smtClean="0"/>
            <a:t>Conduct </a:t>
          </a:r>
          <a:r>
            <a:rPr lang="en-GB" sz="1800" dirty="0"/>
            <a:t>complaints </a:t>
          </a:r>
        </a:p>
      </dgm:t>
    </dgm:pt>
    <dgm:pt modelId="{1997432E-B61B-4331-A178-9F495FE481D3}" type="parTrans" cxnId="{7679F591-0338-43E3-9522-E5C0CDCD5C96}">
      <dgm:prSet custT="1"/>
      <dgm:spPr>
        <a:ln>
          <a:solidFill>
            <a:srgbClr val="800080"/>
          </a:solidFill>
        </a:ln>
      </dgm:spPr>
      <dgm:t>
        <a:bodyPr/>
        <a:lstStyle/>
        <a:p>
          <a:endParaRPr lang="en-GB" sz="1800"/>
        </a:p>
      </dgm:t>
    </dgm:pt>
    <dgm:pt modelId="{D211A68A-43A8-45B1-9641-E99D393CD83E}" type="sibTrans" cxnId="{7679F591-0338-43E3-9522-E5C0CDCD5C96}">
      <dgm:prSet/>
      <dgm:spPr/>
      <dgm:t>
        <a:bodyPr/>
        <a:lstStyle/>
        <a:p>
          <a:endParaRPr lang="en-GB" sz="1800"/>
        </a:p>
      </dgm:t>
    </dgm:pt>
    <dgm:pt modelId="{3272E207-1BB3-4469-9A16-9D8C157808E7}">
      <dgm:prSet phldrT="[Text]" custT="1"/>
      <dgm:spPr>
        <a:solidFill>
          <a:srgbClr val="800080"/>
        </a:solidFill>
      </dgm:spPr>
      <dgm:t>
        <a:bodyPr/>
        <a:lstStyle/>
        <a:p>
          <a:r>
            <a:rPr lang="en-GB" sz="1800" dirty="0" smtClean="0"/>
            <a:t>Technical </a:t>
          </a:r>
          <a:r>
            <a:rPr lang="en-GB" sz="1800" dirty="0"/>
            <a:t>competence</a:t>
          </a:r>
        </a:p>
      </dgm:t>
    </dgm:pt>
    <dgm:pt modelId="{33D0311D-1D0A-454A-B7AD-C76309B5D230}" type="parTrans" cxnId="{8887972B-4BD8-45B4-9E80-E3641235DA47}">
      <dgm:prSet custT="1"/>
      <dgm:spPr>
        <a:ln>
          <a:solidFill>
            <a:srgbClr val="800080"/>
          </a:solidFill>
        </a:ln>
      </dgm:spPr>
      <dgm:t>
        <a:bodyPr/>
        <a:lstStyle/>
        <a:p>
          <a:endParaRPr lang="en-GB" sz="1800"/>
        </a:p>
      </dgm:t>
    </dgm:pt>
    <dgm:pt modelId="{E3F77B04-55E1-456B-AFB9-4B94E4E4889A}" type="sibTrans" cxnId="{8887972B-4BD8-45B4-9E80-E3641235DA47}">
      <dgm:prSet/>
      <dgm:spPr/>
      <dgm:t>
        <a:bodyPr/>
        <a:lstStyle/>
        <a:p>
          <a:endParaRPr lang="en-GB" sz="1800"/>
        </a:p>
      </dgm:t>
    </dgm:pt>
    <dgm:pt modelId="{65642B65-354F-4702-904E-DE53A5B36F4E}">
      <dgm:prSet phldrT="[Text]" custT="1"/>
      <dgm:spPr>
        <a:solidFill>
          <a:srgbClr val="800080"/>
        </a:solidFill>
      </dgm:spPr>
      <dgm:t>
        <a:bodyPr/>
        <a:lstStyle/>
        <a:p>
          <a:r>
            <a:rPr lang="en-GB" sz="1800" dirty="0"/>
            <a:t>Professional Negligence Claims </a:t>
          </a:r>
        </a:p>
      </dgm:t>
    </dgm:pt>
    <dgm:pt modelId="{324F2F95-FD53-4824-8517-3A3AFB44EB25}" type="parTrans" cxnId="{1B71CD36-4B66-4677-BF22-4AB04BC87B60}">
      <dgm:prSet custT="1"/>
      <dgm:spPr>
        <a:ln>
          <a:solidFill>
            <a:srgbClr val="800080"/>
          </a:solidFill>
        </a:ln>
      </dgm:spPr>
      <dgm:t>
        <a:bodyPr/>
        <a:lstStyle/>
        <a:p>
          <a:endParaRPr lang="en-GB" sz="1800"/>
        </a:p>
      </dgm:t>
    </dgm:pt>
    <dgm:pt modelId="{FCA64564-0131-4C0F-96AD-C958BD67FAEF}" type="sibTrans" cxnId="{1B71CD36-4B66-4677-BF22-4AB04BC87B60}">
      <dgm:prSet/>
      <dgm:spPr/>
      <dgm:t>
        <a:bodyPr/>
        <a:lstStyle/>
        <a:p>
          <a:endParaRPr lang="en-GB" sz="1800"/>
        </a:p>
      </dgm:t>
    </dgm:pt>
    <dgm:pt modelId="{6AEC9338-67A6-4374-82F1-4AA2F989584D}">
      <dgm:prSet phldrT="[Text]" custT="1"/>
      <dgm:spPr>
        <a:solidFill>
          <a:srgbClr val="800080"/>
        </a:solidFill>
      </dgm:spPr>
      <dgm:t>
        <a:bodyPr/>
        <a:lstStyle/>
        <a:p>
          <a:r>
            <a:rPr lang="en-GB" sz="1800" dirty="0"/>
            <a:t>Rejection rates for processes</a:t>
          </a:r>
        </a:p>
      </dgm:t>
    </dgm:pt>
    <dgm:pt modelId="{EE267893-FD24-4F76-AA91-DE434EB83B7F}" type="parTrans" cxnId="{1C041AE5-CFC3-4035-A4AA-000E121B3A9B}">
      <dgm:prSet custT="1"/>
      <dgm:spPr>
        <a:ln>
          <a:solidFill>
            <a:srgbClr val="800080"/>
          </a:solidFill>
        </a:ln>
      </dgm:spPr>
      <dgm:t>
        <a:bodyPr/>
        <a:lstStyle/>
        <a:p>
          <a:endParaRPr lang="en-GB" sz="1800"/>
        </a:p>
      </dgm:t>
    </dgm:pt>
    <dgm:pt modelId="{F1B7BA39-F556-4710-8F31-B9B477B40B7D}" type="sibTrans" cxnId="{1C041AE5-CFC3-4035-A4AA-000E121B3A9B}">
      <dgm:prSet/>
      <dgm:spPr/>
      <dgm:t>
        <a:bodyPr/>
        <a:lstStyle/>
        <a:p>
          <a:endParaRPr lang="en-GB" sz="1800"/>
        </a:p>
      </dgm:t>
    </dgm:pt>
    <dgm:pt modelId="{5172749D-5344-4916-8F42-D48F77D675FF}">
      <dgm:prSet phldrT="[Text]" custT="1"/>
      <dgm:spPr>
        <a:solidFill>
          <a:srgbClr val="800080"/>
        </a:solidFill>
      </dgm:spPr>
      <dgm:t>
        <a:bodyPr/>
        <a:lstStyle/>
        <a:p>
          <a:r>
            <a:rPr lang="en-GB" sz="1800"/>
            <a:t>Insurance claims</a:t>
          </a:r>
        </a:p>
      </dgm:t>
    </dgm:pt>
    <dgm:pt modelId="{8B627F97-DB15-4D75-9DAB-3929A8C4D412}" type="parTrans" cxnId="{74088313-A99E-4BD0-8F24-ACE4F570383C}">
      <dgm:prSet custT="1"/>
      <dgm:spPr>
        <a:ln>
          <a:solidFill>
            <a:srgbClr val="800080"/>
          </a:solidFill>
        </a:ln>
      </dgm:spPr>
      <dgm:t>
        <a:bodyPr/>
        <a:lstStyle/>
        <a:p>
          <a:endParaRPr lang="en-GB" sz="1800"/>
        </a:p>
      </dgm:t>
    </dgm:pt>
    <dgm:pt modelId="{D5EE3D76-6F42-4860-8473-0DBC17A3B4FD}" type="sibTrans" cxnId="{74088313-A99E-4BD0-8F24-ACE4F570383C}">
      <dgm:prSet/>
      <dgm:spPr/>
      <dgm:t>
        <a:bodyPr/>
        <a:lstStyle/>
        <a:p>
          <a:endParaRPr lang="en-GB" sz="1800"/>
        </a:p>
      </dgm:t>
    </dgm:pt>
    <dgm:pt modelId="{C65999FE-6558-409F-91D4-9717FC0BF0C6}">
      <dgm:prSet phldrT="[Text]" custT="1"/>
      <dgm:spPr>
        <a:solidFill>
          <a:srgbClr val="800080"/>
        </a:solidFill>
      </dgm:spPr>
      <dgm:t>
        <a:bodyPr/>
        <a:lstStyle/>
        <a:p>
          <a:r>
            <a:rPr lang="en-GB" sz="1800"/>
            <a:t>Quality mark schemes </a:t>
          </a:r>
        </a:p>
      </dgm:t>
    </dgm:pt>
    <dgm:pt modelId="{2FF6D341-2827-4EF7-A6F0-7819D92C2583}" type="parTrans" cxnId="{52527D53-006D-49CC-A002-B139CA920C82}">
      <dgm:prSet custT="1"/>
      <dgm:spPr>
        <a:ln>
          <a:solidFill>
            <a:srgbClr val="800080"/>
          </a:solidFill>
        </a:ln>
      </dgm:spPr>
      <dgm:t>
        <a:bodyPr/>
        <a:lstStyle/>
        <a:p>
          <a:endParaRPr lang="en-GB" sz="1800"/>
        </a:p>
      </dgm:t>
    </dgm:pt>
    <dgm:pt modelId="{48FA49E0-0D14-48D2-ACD4-E726EEB5727C}" type="sibTrans" cxnId="{52527D53-006D-49CC-A002-B139CA920C82}">
      <dgm:prSet/>
      <dgm:spPr/>
      <dgm:t>
        <a:bodyPr/>
        <a:lstStyle/>
        <a:p>
          <a:endParaRPr lang="en-GB" sz="1800"/>
        </a:p>
      </dgm:t>
    </dgm:pt>
    <dgm:pt modelId="{E9458F29-DEE5-46DB-A012-C1C212861D22}" type="pres">
      <dgm:prSet presAssocID="{B999C123-D719-4BC7-8B7E-E214B091D96D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88566D14-E98C-42BC-AC67-2AADEC376282}" type="pres">
      <dgm:prSet presAssocID="{77178309-BFCA-4C30-A027-1555BEE55F30}" presName="root1" presStyleCnt="0"/>
      <dgm:spPr/>
    </dgm:pt>
    <dgm:pt modelId="{755F7CE6-0798-417D-83B8-70E76E243620}" type="pres">
      <dgm:prSet presAssocID="{77178309-BFCA-4C30-A027-1555BEE55F30}" presName="LevelOneTextNode" presStyleLbl="node0" presStyleIdx="0" presStyleCnt="1" custScaleX="147175" custScaleY="14399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A56E4C83-2855-4EC5-8380-2E268744E696}" type="pres">
      <dgm:prSet presAssocID="{77178309-BFCA-4C30-A027-1555BEE55F30}" presName="level2hierChild" presStyleCnt="0"/>
      <dgm:spPr/>
    </dgm:pt>
    <dgm:pt modelId="{B86AAB5A-E33E-4A88-B104-01B75E64A512}" type="pres">
      <dgm:prSet presAssocID="{60F908F9-B98C-4758-8C20-19B242061F08}" presName="conn2-1" presStyleLbl="parChTrans1D2" presStyleIdx="0" presStyleCnt="3"/>
      <dgm:spPr/>
      <dgm:t>
        <a:bodyPr/>
        <a:lstStyle/>
        <a:p>
          <a:endParaRPr lang="en-GB"/>
        </a:p>
      </dgm:t>
    </dgm:pt>
    <dgm:pt modelId="{4CC476AD-3544-4DC2-B284-8C5610D0622D}" type="pres">
      <dgm:prSet presAssocID="{60F908F9-B98C-4758-8C20-19B242061F08}" presName="connTx" presStyleLbl="parChTrans1D2" presStyleIdx="0" presStyleCnt="3"/>
      <dgm:spPr/>
      <dgm:t>
        <a:bodyPr/>
        <a:lstStyle/>
        <a:p>
          <a:endParaRPr lang="en-GB"/>
        </a:p>
      </dgm:t>
    </dgm:pt>
    <dgm:pt modelId="{4F5BA346-D085-4DCC-8323-AA342D72EB33}" type="pres">
      <dgm:prSet presAssocID="{B0BFCD8D-A531-4C70-AC13-A1F97101E7E7}" presName="root2" presStyleCnt="0"/>
      <dgm:spPr/>
    </dgm:pt>
    <dgm:pt modelId="{7A9B7BA6-5674-465B-8D3C-78D82D91BE05}" type="pres">
      <dgm:prSet presAssocID="{B0BFCD8D-A531-4C70-AC13-A1F97101E7E7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2A77A91D-77AB-4BEA-ABD3-F86D556FD3DD}" type="pres">
      <dgm:prSet presAssocID="{B0BFCD8D-A531-4C70-AC13-A1F97101E7E7}" presName="level3hierChild" presStyleCnt="0"/>
      <dgm:spPr/>
    </dgm:pt>
    <dgm:pt modelId="{FFD67C8C-58EB-43A4-B42A-1DD688173C1F}" type="pres">
      <dgm:prSet presAssocID="{48C412FA-A95F-4C17-83EC-41BAD103C349}" presName="conn2-1" presStyleLbl="parChTrans1D3" presStyleIdx="0" presStyleCnt="7"/>
      <dgm:spPr/>
      <dgm:t>
        <a:bodyPr/>
        <a:lstStyle/>
        <a:p>
          <a:endParaRPr lang="en-GB"/>
        </a:p>
      </dgm:t>
    </dgm:pt>
    <dgm:pt modelId="{4C4F6D18-89C5-41F8-B869-01721E8A13C9}" type="pres">
      <dgm:prSet presAssocID="{48C412FA-A95F-4C17-83EC-41BAD103C349}" presName="connTx" presStyleLbl="parChTrans1D3" presStyleIdx="0" presStyleCnt="7"/>
      <dgm:spPr/>
      <dgm:t>
        <a:bodyPr/>
        <a:lstStyle/>
        <a:p>
          <a:endParaRPr lang="en-GB"/>
        </a:p>
      </dgm:t>
    </dgm:pt>
    <dgm:pt modelId="{EB438FA5-40E6-43C5-81A2-2AC409F07184}" type="pres">
      <dgm:prSet presAssocID="{0A1CB4DE-EBBD-4F0C-BBEA-09173804AB90}" presName="root2" presStyleCnt="0"/>
      <dgm:spPr/>
    </dgm:pt>
    <dgm:pt modelId="{C9AC86FD-7753-4DEF-AD24-92AEFE9878F0}" type="pres">
      <dgm:prSet presAssocID="{0A1CB4DE-EBBD-4F0C-BBEA-09173804AB90}" presName="LevelTwoTextNode" presStyleLbl="node3" presStyleIdx="0" presStyleCnt="7" custScaleX="230799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04126B9E-F759-4DF0-817E-1A82549C58FD}" type="pres">
      <dgm:prSet presAssocID="{0A1CB4DE-EBBD-4F0C-BBEA-09173804AB90}" presName="level3hierChild" presStyleCnt="0"/>
      <dgm:spPr/>
    </dgm:pt>
    <dgm:pt modelId="{1140A64C-D3B1-4C03-A515-40659CF4AFCD}" type="pres">
      <dgm:prSet presAssocID="{AE7A4A34-E327-48AF-95A4-C57FE64C0F28}" presName="conn2-1" presStyleLbl="parChTrans1D3" presStyleIdx="1" presStyleCnt="7"/>
      <dgm:spPr/>
      <dgm:t>
        <a:bodyPr/>
        <a:lstStyle/>
        <a:p>
          <a:endParaRPr lang="en-GB"/>
        </a:p>
      </dgm:t>
    </dgm:pt>
    <dgm:pt modelId="{FC95B901-B893-470C-8348-F43627CA4EBF}" type="pres">
      <dgm:prSet presAssocID="{AE7A4A34-E327-48AF-95A4-C57FE64C0F28}" presName="connTx" presStyleLbl="parChTrans1D3" presStyleIdx="1" presStyleCnt="7"/>
      <dgm:spPr/>
      <dgm:t>
        <a:bodyPr/>
        <a:lstStyle/>
        <a:p>
          <a:endParaRPr lang="en-GB"/>
        </a:p>
      </dgm:t>
    </dgm:pt>
    <dgm:pt modelId="{4ED89477-00E7-4B1F-9E75-BE43CF4025D2}" type="pres">
      <dgm:prSet presAssocID="{5D601EF0-490A-48F2-89E0-80C5ADD41B06}" presName="root2" presStyleCnt="0"/>
      <dgm:spPr/>
    </dgm:pt>
    <dgm:pt modelId="{AD527965-57DD-4568-82A5-8AA14A7E2298}" type="pres">
      <dgm:prSet presAssocID="{5D601EF0-490A-48F2-89E0-80C5ADD41B06}" presName="LevelTwoTextNode" presStyleLbl="node3" presStyleIdx="1" presStyleCnt="7" custScaleX="232658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E13D25C6-0718-4F5C-A9F1-FA621AE0D422}" type="pres">
      <dgm:prSet presAssocID="{5D601EF0-490A-48F2-89E0-80C5ADD41B06}" presName="level3hierChild" presStyleCnt="0"/>
      <dgm:spPr/>
    </dgm:pt>
    <dgm:pt modelId="{251128E4-303A-4640-A8AE-B20892CE8CEA}" type="pres">
      <dgm:prSet presAssocID="{324F2F95-FD53-4824-8517-3A3AFB44EB25}" presName="conn2-1" presStyleLbl="parChTrans1D3" presStyleIdx="2" presStyleCnt="7"/>
      <dgm:spPr/>
      <dgm:t>
        <a:bodyPr/>
        <a:lstStyle/>
        <a:p>
          <a:endParaRPr lang="en-GB"/>
        </a:p>
      </dgm:t>
    </dgm:pt>
    <dgm:pt modelId="{0DDAC3A0-D790-4389-864D-42529D51083C}" type="pres">
      <dgm:prSet presAssocID="{324F2F95-FD53-4824-8517-3A3AFB44EB25}" presName="connTx" presStyleLbl="parChTrans1D3" presStyleIdx="2" presStyleCnt="7"/>
      <dgm:spPr/>
      <dgm:t>
        <a:bodyPr/>
        <a:lstStyle/>
        <a:p>
          <a:endParaRPr lang="en-GB"/>
        </a:p>
      </dgm:t>
    </dgm:pt>
    <dgm:pt modelId="{A6811508-2C32-4D2E-8B69-B1149866271E}" type="pres">
      <dgm:prSet presAssocID="{65642B65-354F-4702-904E-DE53A5B36F4E}" presName="root2" presStyleCnt="0"/>
      <dgm:spPr/>
    </dgm:pt>
    <dgm:pt modelId="{EABEDE14-BEBF-43EA-A436-87D077486057}" type="pres">
      <dgm:prSet presAssocID="{65642B65-354F-4702-904E-DE53A5B36F4E}" presName="LevelTwoTextNode" presStyleLbl="node3" presStyleIdx="2" presStyleCnt="7" custScaleX="232658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5B883D3E-C261-47DF-A727-FB07D37B9C57}" type="pres">
      <dgm:prSet presAssocID="{65642B65-354F-4702-904E-DE53A5B36F4E}" presName="level3hierChild" presStyleCnt="0"/>
      <dgm:spPr/>
    </dgm:pt>
    <dgm:pt modelId="{599429E9-2B50-4BFD-9038-C3106A74A6C3}" type="pres">
      <dgm:prSet presAssocID="{9718066A-EB29-41A1-9086-EB39C2DD20D9}" presName="conn2-1" presStyleLbl="parChTrans1D2" presStyleIdx="1" presStyleCnt="3"/>
      <dgm:spPr/>
      <dgm:t>
        <a:bodyPr/>
        <a:lstStyle/>
        <a:p>
          <a:endParaRPr lang="en-GB"/>
        </a:p>
      </dgm:t>
    </dgm:pt>
    <dgm:pt modelId="{43202248-1D9F-40F1-8F77-B61BC8567AA7}" type="pres">
      <dgm:prSet presAssocID="{9718066A-EB29-41A1-9086-EB39C2DD20D9}" presName="connTx" presStyleLbl="parChTrans1D2" presStyleIdx="1" presStyleCnt="3"/>
      <dgm:spPr/>
      <dgm:t>
        <a:bodyPr/>
        <a:lstStyle/>
        <a:p>
          <a:endParaRPr lang="en-GB"/>
        </a:p>
      </dgm:t>
    </dgm:pt>
    <dgm:pt modelId="{091ADD8C-6A0D-4327-8D9E-C62CFCF0D588}" type="pres">
      <dgm:prSet presAssocID="{498D3BD4-07A8-4D25-A430-7263F9B39BB7}" presName="root2" presStyleCnt="0"/>
      <dgm:spPr/>
    </dgm:pt>
    <dgm:pt modelId="{AB231C44-34D5-4112-BEA8-AC929754D87E}" type="pres">
      <dgm:prSet presAssocID="{498D3BD4-07A8-4D25-A430-7263F9B39BB7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E7AF262B-F305-4400-8DFA-A482E4FB30F0}" type="pres">
      <dgm:prSet presAssocID="{498D3BD4-07A8-4D25-A430-7263F9B39BB7}" presName="level3hierChild" presStyleCnt="0"/>
      <dgm:spPr/>
    </dgm:pt>
    <dgm:pt modelId="{BC2C7057-0A7A-4705-9BE9-E120B650AD1B}" type="pres">
      <dgm:prSet presAssocID="{1997432E-B61B-4331-A178-9F495FE481D3}" presName="conn2-1" presStyleLbl="parChTrans1D3" presStyleIdx="3" presStyleCnt="7"/>
      <dgm:spPr/>
      <dgm:t>
        <a:bodyPr/>
        <a:lstStyle/>
        <a:p>
          <a:endParaRPr lang="en-GB"/>
        </a:p>
      </dgm:t>
    </dgm:pt>
    <dgm:pt modelId="{C2A96ED4-0367-4CB6-85F0-8BEDA93125DF}" type="pres">
      <dgm:prSet presAssocID="{1997432E-B61B-4331-A178-9F495FE481D3}" presName="connTx" presStyleLbl="parChTrans1D3" presStyleIdx="3" presStyleCnt="7"/>
      <dgm:spPr/>
      <dgm:t>
        <a:bodyPr/>
        <a:lstStyle/>
        <a:p>
          <a:endParaRPr lang="en-GB"/>
        </a:p>
      </dgm:t>
    </dgm:pt>
    <dgm:pt modelId="{1A502C02-D1C8-4ABD-A72D-7ABE9228DC13}" type="pres">
      <dgm:prSet presAssocID="{2E2E83A2-D7EA-4DB5-903F-A88B26AFE67F}" presName="root2" presStyleCnt="0"/>
      <dgm:spPr/>
    </dgm:pt>
    <dgm:pt modelId="{99791C27-C4D6-4613-9D54-B048FD2F424D}" type="pres">
      <dgm:prSet presAssocID="{2E2E83A2-D7EA-4DB5-903F-A88B26AFE67F}" presName="LevelTwoTextNode" presStyleLbl="node3" presStyleIdx="3" presStyleCnt="7" custScaleX="233763" custLinFactNeighborX="-939" custLinFactNeighborY="-22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568C4363-DD8D-4AC0-9F1B-6179FE4DA623}" type="pres">
      <dgm:prSet presAssocID="{2E2E83A2-D7EA-4DB5-903F-A88B26AFE67F}" presName="level3hierChild" presStyleCnt="0"/>
      <dgm:spPr/>
    </dgm:pt>
    <dgm:pt modelId="{6D72ABC2-F393-42C9-B7A0-D13499BA6CC6}" type="pres">
      <dgm:prSet presAssocID="{33D0311D-1D0A-454A-B7AD-C76309B5D230}" presName="conn2-1" presStyleLbl="parChTrans1D2" presStyleIdx="2" presStyleCnt="3"/>
      <dgm:spPr/>
      <dgm:t>
        <a:bodyPr/>
        <a:lstStyle/>
        <a:p>
          <a:endParaRPr lang="en-GB"/>
        </a:p>
      </dgm:t>
    </dgm:pt>
    <dgm:pt modelId="{CDDC3412-4500-4354-A6B5-074425B5BE33}" type="pres">
      <dgm:prSet presAssocID="{33D0311D-1D0A-454A-B7AD-C76309B5D230}" presName="connTx" presStyleLbl="parChTrans1D2" presStyleIdx="2" presStyleCnt="3"/>
      <dgm:spPr/>
      <dgm:t>
        <a:bodyPr/>
        <a:lstStyle/>
        <a:p>
          <a:endParaRPr lang="en-GB"/>
        </a:p>
      </dgm:t>
    </dgm:pt>
    <dgm:pt modelId="{664F2226-E4E7-4474-B9EF-79A3D0FB9857}" type="pres">
      <dgm:prSet presAssocID="{3272E207-1BB3-4469-9A16-9D8C157808E7}" presName="root2" presStyleCnt="0"/>
      <dgm:spPr/>
    </dgm:pt>
    <dgm:pt modelId="{3A3C22B1-C38F-48BE-9411-0586311EAA1B}" type="pres">
      <dgm:prSet presAssocID="{3272E207-1BB3-4469-9A16-9D8C157808E7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F1DC4610-0563-4DF9-9C36-6B880C181DBF}" type="pres">
      <dgm:prSet presAssocID="{3272E207-1BB3-4469-9A16-9D8C157808E7}" presName="level3hierChild" presStyleCnt="0"/>
      <dgm:spPr/>
    </dgm:pt>
    <dgm:pt modelId="{A4C8A228-5610-4FBA-A0B5-E2ACF06EAEAD}" type="pres">
      <dgm:prSet presAssocID="{EE267893-FD24-4F76-AA91-DE434EB83B7F}" presName="conn2-1" presStyleLbl="parChTrans1D3" presStyleIdx="4" presStyleCnt="7"/>
      <dgm:spPr/>
      <dgm:t>
        <a:bodyPr/>
        <a:lstStyle/>
        <a:p>
          <a:endParaRPr lang="en-GB"/>
        </a:p>
      </dgm:t>
    </dgm:pt>
    <dgm:pt modelId="{55397A01-CD87-46C4-A88A-C1BD5DD26AF7}" type="pres">
      <dgm:prSet presAssocID="{EE267893-FD24-4F76-AA91-DE434EB83B7F}" presName="connTx" presStyleLbl="parChTrans1D3" presStyleIdx="4" presStyleCnt="7"/>
      <dgm:spPr/>
      <dgm:t>
        <a:bodyPr/>
        <a:lstStyle/>
        <a:p>
          <a:endParaRPr lang="en-GB"/>
        </a:p>
      </dgm:t>
    </dgm:pt>
    <dgm:pt modelId="{3AC2353A-C803-4948-ADF9-F4EF1065DFA5}" type="pres">
      <dgm:prSet presAssocID="{6AEC9338-67A6-4374-82F1-4AA2F989584D}" presName="root2" presStyleCnt="0"/>
      <dgm:spPr/>
    </dgm:pt>
    <dgm:pt modelId="{DEBCE10B-9572-44C7-A832-CF47230C534E}" type="pres">
      <dgm:prSet presAssocID="{6AEC9338-67A6-4374-82F1-4AA2F989584D}" presName="LevelTwoTextNode" presStyleLbl="node3" presStyleIdx="4" presStyleCnt="7" custScaleX="218330" custLinFactNeighborX="6642" custLinFactNeighborY="-4119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56714BB3-05EA-43FD-BA3E-A845F0336A0B}" type="pres">
      <dgm:prSet presAssocID="{6AEC9338-67A6-4374-82F1-4AA2F989584D}" presName="level3hierChild" presStyleCnt="0"/>
      <dgm:spPr/>
    </dgm:pt>
    <dgm:pt modelId="{4BA1FBFF-96BC-48F9-80BE-8C130B832627}" type="pres">
      <dgm:prSet presAssocID="{2FF6D341-2827-4EF7-A6F0-7819D92C2583}" presName="conn2-1" presStyleLbl="parChTrans1D3" presStyleIdx="5" presStyleCnt="7"/>
      <dgm:spPr/>
      <dgm:t>
        <a:bodyPr/>
        <a:lstStyle/>
        <a:p>
          <a:endParaRPr lang="en-GB"/>
        </a:p>
      </dgm:t>
    </dgm:pt>
    <dgm:pt modelId="{88071E7D-55FB-40DA-91B2-EA908B2C7A7B}" type="pres">
      <dgm:prSet presAssocID="{2FF6D341-2827-4EF7-A6F0-7819D92C2583}" presName="connTx" presStyleLbl="parChTrans1D3" presStyleIdx="5" presStyleCnt="7"/>
      <dgm:spPr/>
      <dgm:t>
        <a:bodyPr/>
        <a:lstStyle/>
        <a:p>
          <a:endParaRPr lang="en-GB"/>
        </a:p>
      </dgm:t>
    </dgm:pt>
    <dgm:pt modelId="{613D9175-A5FC-4A3A-B068-E8687EA76944}" type="pres">
      <dgm:prSet presAssocID="{C65999FE-6558-409F-91D4-9717FC0BF0C6}" presName="root2" presStyleCnt="0"/>
      <dgm:spPr/>
    </dgm:pt>
    <dgm:pt modelId="{5F72069B-5EEE-443A-AA20-6856B25C5C9D}" type="pres">
      <dgm:prSet presAssocID="{C65999FE-6558-409F-91D4-9717FC0BF0C6}" presName="LevelTwoTextNode" presStyleLbl="node3" presStyleIdx="5" presStyleCnt="7" custScaleX="222505" custLinFactNeighborX="4690" custLinFactNeighborY="-985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6E7090F5-74D6-4966-B2D1-C6B31C01F542}" type="pres">
      <dgm:prSet presAssocID="{C65999FE-6558-409F-91D4-9717FC0BF0C6}" presName="level3hierChild" presStyleCnt="0"/>
      <dgm:spPr/>
    </dgm:pt>
    <dgm:pt modelId="{A5F6EF22-9414-4052-A0A6-F504317B277D}" type="pres">
      <dgm:prSet presAssocID="{8B627F97-DB15-4D75-9DAB-3929A8C4D412}" presName="conn2-1" presStyleLbl="parChTrans1D3" presStyleIdx="6" presStyleCnt="7"/>
      <dgm:spPr/>
      <dgm:t>
        <a:bodyPr/>
        <a:lstStyle/>
        <a:p>
          <a:endParaRPr lang="en-GB"/>
        </a:p>
      </dgm:t>
    </dgm:pt>
    <dgm:pt modelId="{588D3A12-C58F-4EB1-8313-63AD36EB87CD}" type="pres">
      <dgm:prSet presAssocID="{8B627F97-DB15-4D75-9DAB-3929A8C4D412}" presName="connTx" presStyleLbl="parChTrans1D3" presStyleIdx="6" presStyleCnt="7"/>
      <dgm:spPr/>
      <dgm:t>
        <a:bodyPr/>
        <a:lstStyle/>
        <a:p>
          <a:endParaRPr lang="en-GB"/>
        </a:p>
      </dgm:t>
    </dgm:pt>
    <dgm:pt modelId="{DA0EC4D8-4E41-4FD5-9212-A66877B82125}" type="pres">
      <dgm:prSet presAssocID="{5172749D-5344-4916-8F42-D48F77D675FF}" presName="root2" presStyleCnt="0"/>
      <dgm:spPr/>
    </dgm:pt>
    <dgm:pt modelId="{57B72295-8EED-4B2F-8DAE-838D7FCB46A9}" type="pres">
      <dgm:prSet presAssocID="{5172749D-5344-4916-8F42-D48F77D675FF}" presName="LevelTwoTextNode" presStyleLbl="node3" presStyleIdx="6" presStyleCnt="7" custScaleX="221491" custLinFactNeighborX="5061" custLinFactNeighborY="-885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1A530AC8-635C-4F54-A4E6-41A2D6DB7FA9}" type="pres">
      <dgm:prSet presAssocID="{5172749D-5344-4916-8F42-D48F77D675FF}" presName="level3hierChild" presStyleCnt="0"/>
      <dgm:spPr/>
    </dgm:pt>
  </dgm:ptLst>
  <dgm:cxnLst>
    <dgm:cxn modelId="{FE64AC9B-EE8A-448A-8219-C502CC7A0331}" srcId="{77178309-BFCA-4C30-A027-1555BEE55F30}" destId="{498D3BD4-07A8-4D25-A430-7263F9B39BB7}" srcOrd="1" destOrd="0" parTransId="{9718066A-EB29-41A1-9086-EB39C2DD20D9}" sibTransId="{E1F1BF4D-B95C-4780-81AB-00D60BE54A62}"/>
    <dgm:cxn modelId="{8BF3026A-A2DB-49C2-80F6-07B31B8C0FB6}" type="presOf" srcId="{6AEC9338-67A6-4374-82F1-4AA2F989584D}" destId="{DEBCE10B-9572-44C7-A832-CF47230C534E}" srcOrd="0" destOrd="0" presId="urn:microsoft.com/office/officeart/2005/8/layout/hierarchy2"/>
    <dgm:cxn modelId="{5E885BA9-9C24-4C85-910E-34621568E969}" type="presOf" srcId="{C65999FE-6558-409F-91D4-9717FC0BF0C6}" destId="{5F72069B-5EEE-443A-AA20-6856B25C5C9D}" srcOrd="0" destOrd="0" presId="urn:microsoft.com/office/officeart/2005/8/layout/hierarchy2"/>
    <dgm:cxn modelId="{901DE2D9-18FE-448A-AB9E-131BED6ED396}" type="presOf" srcId="{B0BFCD8D-A531-4C70-AC13-A1F97101E7E7}" destId="{7A9B7BA6-5674-465B-8D3C-78D82D91BE05}" srcOrd="0" destOrd="0" presId="urn:microsoft.com/office/officeart/2005/8/layout/hierarchy2"/>
    <dgm:cxn modelId="{4CA0492F-1E83-43FD-BFDC-F59B00EBAC48}" type="presOf" srcId="{2FF6D341-2827-4EF7-A6F0-7819D92C2583}" destId="{4BA1FBFF-96BC-48F9-80BE-8C130B832627}" srcOrd="0" destOrd="0" presId="urn:microsoft.com/office/officeart/2005/8/layout/hierarchy2"/>
    <dgm:cxn modelId="{A73C730E-DE8F-4D6E-BA05-B496295DC0C8}" type="presOf" srcId="{60F908F9-B98C-4758-8C20-19B242061F08}" destId="{4CC476AD-3544-4DC2-B284-8C5610D0622D}" srcOrd="1" destOrd="0" presId="urn:microsoft.com/office/officeart/2005/8/layout/hierarchy2"/>
    <dgm:cxn modelId="{6DFA12BB-5878-465D-B9B5-0DFD1079AB39}" type="presOf" srcId="{8B627F97-DB15-4D75-9DAB-3929A8C4D412}" destId="{A5F6EF22-9414-4052-A0A6-F504317B277D}" srcOrd="0" destOrd="0" presId="urn:microsoft.com/office/officeart/2005/8/layout/hierarchy2"/>
    <dgm:cxn modelId="{237F1CD9-2734-4188-9BDC-869E9D749AAF}" type="presOf" srcId="{324F2F95-FD53-4824-8517-3A3AFB44EB25}" destId="{251128E4-303A-4640-A8AE-B20892CE8CEA}" srcOrd="0" destOrd="0" presId="urn:microsoft.com/office/officeart/2005/8/layout/hierarchy2"/>
    <dgm:cxn modelId="{8615E92A-77C3-4148-8E57-5645EC78CEB0}" type="presOf" srcId="{B999C123-D719-4BC7-8B7E-E214B091D96D}" destId="{E9458F29-DEE5-46DB-A012-C1C212861D22}" srcOrd="0" destOrd="0" presId="urn:microsoft.com/office/officeart/2005/8/layout/hierarchy2"/>
    <dgm:cxn modelId="{74088313-A99E-4BD0-8F24-ACE4F570383C}" srcId="{3272E207-1BB3-4469-9A16-9D8C157808E7}" destId="{5172749D-5344-4916-8F42-D48F77D675FF}" srcOrd="2" destOrd="0" parTransId="{8B627F97-DB15-4D75-9DAB-3929A8C4D412}" sibTransId="{D5EE3D76-6F42-4860-8473-0DBC17A3B4FD}"/>
    <dgm:cxn modelId="{8887972B-4BD8-45B4-9E80-E3641235DA47}" srcId="{77178309-BFCA-4C30-A027-1555BEE55F30}" destId="{3272E207-1BB3-4469-9A16-9D8C157808E7}" srcOrd="2" destOrd="0" parTransId="{33D0311D-1D0A-454A-B7AD-C76309B5D230}" sibTransId="{E3F77B04-55E1-456B-AFB9-4B94E4E4889A}"/>
    <dgm:cxn modelId="{47E87C41-B269-43D4-8CB7-ABA723A728F9}" type="presOf" srcId="{60F908F9-B98C-4758-8C20-19B242061F08}" destId="{B86AAB5A-E33E-4A88-B104-01B75E64A512}" srcOrd="0" destOrd="0" presId="urn:microsoft.com/office/officeart/2005/8/layout/hierarchy2"/>
    <dgm:cxn modelId="{B60B021B-6B8C-43DD-8B99-A7254B6222A7}" type="presOf" srcId="{498D3BD4-07A8-4D25-A430-7263F9B39BB7}" destId="{AB231C44-34D5-4112-BEA8-AC929754D87E}" srcOrd="0" destOrd="0" presId="urn:microsoft.com/office/officeart/2005/8/layout/hierarchy2"/>
    <dgm:cxn modelId="{237C7833-5E61-4DA8-966C-E4B013CF5FF7}" srcId="{B0BFCD8D-A531-4C70-AC13-A1F97101E7E7}" destId="{5D601EF0-490A-48F2-89E0-80C5ADD41B06}" srcOrd="1" destOrd="0" parTransId="{AE7A4A34-E327-48AF-95A4-C57FE64C0F28}" sibTransId="{1B2368E1-6D63-4C8E-A886-AA61FE577404}"/>
    <dgm:cxn modelId="{A80A8864-BF48-4DC9-9C4A-9B0B0860BB5E}" type="presOf" srcId="{33D0311D-1D0A-454A-B7AD-C76309B5D230}" destId="{CDDC3412-4500-4354-A6B5-074425B5BE33}" srcOrd="1" destOrd="0" presId="urn:microsoft.com/office/officeart/2005/8/layout/hierarchy2"/>
    <dgm:cxn modelId="{2BB40A17-C825-457F-997F-BF4DC56AA322}" type="presOf" srcId="{2FF6D341-2827-4EF7-A6F0-7819D92C2583}" destId="{88071E7D-55FB-40DA-91B2-EA908B2C7A7B}" srcOrd="1" destOrd="0" presId="urn:microsoft.com/office/officeart/2005/8/layout/hierarchy2"/>
    <dgm:cxn modelId="{76B46C61-CC94-4619-A6EA-E44EFBF42E02}" type="presOf" srcId="{5172749D-5344-4916-8F42-D48F77D675FF}" destId="{57B72295-8EED-4B2F-8DAE-838D7FCB46A9}" srcOrd="0" destOrd="0" presId="urn:microsoft.com/office/officeart/2005/8/layout/hierarchy2"/>
    <dgm:cxn modelId="{6192E17B-5FFF-46D6-9879-DADBFC7ECCFE}" type="presOf" srcId="{324F2F95-FD53-4824-8517-3A3AFB44EB25}" destId="{0DDAC3A0-D790-4389-864D-42529D51083C}" srcOrd="1" destOrd="0" presId="urn:microsoft.com/office/officeart/2005/8/layout/hierarchy2"/>
    <dgm:cxn modelId="{7A010CD1-9F2F-4E18-B5A7-C5BDA8D8A09C}" type="presOf" srcId="{AE7A4A34-E327-48AF-95A4-C57FE64C0F28}" destId="{1140A64C-D3B1-4C03-A515-40659CF4AFCD}" srcOrd="0" destOrd="0" presId="urn:microsoft.com/office/officeart/2005/8/layout/hierarchy2"/>
    <dgm:cxn modelId="{80B94839-71FE-4FE0-8D67-9EE254B1560B}" type="presOf" srcId="{9718066A-EB29-41A1-9086-EB39C2DD20D9}" destId="{43202248-1D9F-40F1-8F77-B61BC8567AA7}" srcOrd="1" destOrd="0" presId="urn:microsoft.com/office/officeart/2005/8/layout/hierarchy2"/>
    <dgm:cxn modelId="{7CEAFE64-0140-4A06-B7E8-96B17317778D}" type="presOf" srcId="{77178309-BFCA-4C30-A027-1555BEE55F30}" destId="{755F7CE6-0798-417D-83B8-70E76E243620}" srcOrd="0" destOrd="0" presId="urn:microsoft.com/office/officeart/2005/8/layout/hierarchy2"/>
    <dgm:cxn modelId="{9AE2FA09-1EFF-44FE-902F-352993351D00}" srcId="{B999C123-D719-4BC7-8B7E-E214B091D96D}" destId="{77178309-BFCA-4C30-A027-1555BEE55F30}" srcOrd="0" destOrd="0" parTransId="{A2B0C47A-B3A1-48C0-A625-B1AFD89B7B36}" sibTransId="{347E11EC-D4CB-4B66-9773-E06788BC7D8C}"/>
    <dgm:cxn modelId="{2BD32AB2-8CE2-4456-88ED-A74D90DF7824}" type="presOf" srcId="{EE267893-FD24-4F76-AA91-DE434EB83B7F}" destId="{A4C8A228-5610-4FBA-A0B5-E2ACF06EAEAD}" srcOrd="0" destOrd="0" presId="urn:microsoft.com/office/officeart/2005/8/layout/hierarchy2"/>
    <dgm:cxn modelId="{1865B3E9-79DD-4542-AC0C-AC59C0680F09}" type="presOf" srcId="{9718066A-EB29-41A1-9086-EB39C2DD20D9}" destId="{599429E9-2B50-4BFD-9038-C3106A74A6C3}" srcOrd="0" destOrd="0" presId="urn:microsoft.com/office/officeart/2005/8/layout/hierarchy2"/>
    <dgm:cxn modelId="{4068FF9C-13FE-4A09-932C-61868D8B4D5F}" type="presOf" srcId="{3272E207-1BB3-4469-9A16-9D8C157808E7}" destId="{3A3C22B1-C38F-48BE-9411-0586311EAA1B}" srcOrd="0" destOrd="0" presId="urn:microsoft.com/office/officeart/2005/8/layout/hierarchy2"/>
    <dgm:cxn modelId="{52527D53-006D-49CC-A002-B139CA920C82}" srcId="{3272E207-1BB3-4469-9A16-9D8C157808E7}" destId="{C65999FE-6558-409F-91D4-9717FC0BF0C6}" srcOrd="1" destOrd="0" parTransId="{2FF6D341-2827-4EF7-A6F0-7819D92C2583}" sibTransId="{48FA49E0-0D14-48D2-ACD4-E726EEB5727C}"/>
    <dgm:cxn modelId="{2543EEEF-625D-4BA8-83F7-DEA4E4633B4E}" type="presOf" srcId="{48C412FA-A95F-4C17-83EC-41BAD103C349}" destId="{FFD67C8C-58EB-43A4-B42A-1DD688173C1F}" srcOrd="0" destOrd="0" presId="urn:microsoft.com/office/officeart/2005/8/layout/hierarchy2"/>
    <dgm:cxn modelId="{13E278BA-6F70-4257-8AB4-25BEEEC4E74A}" type="presOf" srcId="{48C412FA-A95F-4C17-83EC-41BAD103C349}" destId="{4C4F6D18-89C5-41F8-B869-01721E8A13C9}" srcOrd="1" destOrd="0" presId="urn:microsoft.com/office/officeart/2005/8/layout/hierarchy2"/>
    <dgm:cxn modelId="{8A9E2BE4-6A17-4327-BCFF-2CD3C606B9DF}" type="presOf" srcId="{5D601EF0-490A-48F2-89E0-80C5ADD41B06}" destId="{AD527965-57DD-4568-82A5-8AA14A7E2298}" srcOrd="0" destOrd="0" presId="urn:microsoft.com/office/officeart/2005/8/layout/hierarchy2"/>
    <dgm:cxn modelId="{3F04CF9B-575D-4C00-8194-2BADAC8D6551}" type="presOf" srcId="{2E2E83A2-D7EA-4DB5-903F-A88B26AFE67F}" destId="{99791C27-C4D6-4613-9D54-B048FD2F424D}" srcOrd="0" destOrd="0" presId="urn:microsoft.com/office/officeart/2005/8/layout/hierarchy2"/>
    <dgm:cxn modelId="{62E79108-FCF2-44F2-B94D-F02664679045}" type="presOf" srcId="{65642B65-354F-4702-904E-DE53A5B36F4E}" destId="{EABEDE14-BEBF-43EA-A436-87D077486057}" srcOrd="0" destOrd="0" presId="urn:microsoft.com/office/officeart/2005/8/layout/hierarchy2"/>
    <dgm:cxn modelId="{146C3570-6CD0-4EEC-8A19-610F35381073}" type="presOf" srcId="{AE7A4A34-E327-48AF-95A4-C57FE64C0F28}" destId="{FC95B901-B893-470C-8348-F43627CA4EBF}" srcOrd="1" destOrd="0" presId="urn:microsoft.com/office/officeart/2005/8/layout/hierarchy2"/>
    <dgm:cxn modelId="{76697F7E-2EA7-408A-BCC9-D00625F67440}" type="presOf" srcId="{33D0311D-1D0A-454A-B7AD-C76309B5D230}" destId="{6D72ABC2-F393-42C9-B7A0-D13499BA6CC6}" srcOrd="0" destOrd="0" presId="urn:microsoft.com/office/officeart/2005/8/layout/hierarchy2"/>
    <dgm:cxn modelId="{5F2D65DA-300D-41B9-8E2C-4F9EC308161F}" type="presOf" srcId="{EE267893-FD24-4F76-AA91-DE434EB83B7F}" destId="{55397A01-CD87-46C4-A88A-C1BD5DD26AF7}" srcOrd="1" destOrd="0" presId="urn:microsoft.com/office/officeart/2005/8/layout/hierarchy2"/>
    <dgm:cxn modelId="{71493E91-4C46-4047-9AF9-99B50A2625A8}" type="presOf" srcId="{8B627F97-DB15-4D75-9DAB-3929A8C4D412}" destId="{588D3A12-C58F-4EB1-8313-63AD36EB87CD}" srcOrd="1" destOrd="0" presId="urn:microsoft.com/office/officeart/2005/8/layout/hierarchy2"/>
    <dgm:cxn modelId="{EF79B402-B40A-42B9-BD37-5487316CC671}" type="presOf" srcId="{1997432E-B61B-4331-A178-9F495FE481D3}" destId="{C2A96ED4-0367-4CB6-85F0-8BEDA93125DF}" srcOrd="1" destOrd="0" presId="urn:microsoft.com/office/officeart/2005/8/layout/hierarchy2"/>
    <dgm:cxn modelId="{20448A2B-7AEB-4CC3-8D1F-F2B7D461C59B}" type="presOf" srcId="{0A1CB4DE-EBBD-4F0C-BBEA-09173804AB90}" destId="{C9AC86FD-7753-4DEF-AD24-92AEFE9878F0}" srcOrd="0" destOrd="0" presId="urn:microsoft.com/office/officeart/2005/8/layout/hierarchy2"/>
    <dgm:cxn modelId="{1C041AE5-CFC3-4035-A4AA-000E121B3A9B}" srcId="{3272E207-1BB3-4469-9A16-9D8C157808E7}" destId="{6AEC9338-67A6-4374-82F1-4AA2F989584D}" srcOrd="0" destOrd="0" parTransId="{EE267893-FD24-4F76-AA91-DE434EB83B7F}" sibTransId="{F1B7BA39-F556-4710-8F31-B9B477B40B7D}"/>
    <dgm:cxn modelId="{7679F591-0338-43E3-9522-E5C0CDCD5C96}" srcId="{498D3BD4-07A8-4D25-A430-7263F9B39BB7}" destId="{2E2E83A2-D7EA-4DB5-903F-A88B26AFE67F}" srcOrd="0" destOrd="0" parTransId="{1997432E-B61B-4331-A178-9F495FE481D3}" sibTransId="{D211A68A-43A8-45B1-9641-E99D393CD83E}"/>
    <dgm:cxn modelId="{C6516F36-1D11-4178-83AC-64B9CE618195}" srcId="{B0BFCD8D-A531-4C70-AC13-A1F97101E7E7}" destId="{0A1CB4DE-EBBD-4F0C-BBEA-09173804AB90}" srcOrd="0" destOrd="0" parTransId="{48C412FA-A95F-4C17-83EC-41BAD103C349}" sibTransId="{98E7DB7D-DB9C-4D15-9D31-2979547350B5}"/>
    <dgm:cxn modelId="{0D6208BE-AA8A-423E-92C5-14287909A5BD}" srcId="{77178309-BFCA-4C30-A027-1555BEE55F30}" destId="{B0BFCD8D-A531-4C70-AC13-A1F97101E7E7}" srcOrd="0" destOrd="0" parTransId="{60F908F9-B98C-4758-8C20-19B242061F08}" sibTransId="{A1610F1F-DAE8-45B9-AAC0-0DB010B82454}"/>
    <dgm:cxn modelId="{5718F372-D586-4E6F-B1B6-DB87164BD8B5}" type="presOf" srcId="{1997432E-B61B-4331-A178-9F495FE481D3}" destId="{BC2C7057-0A7A-4705-9BE9-E120B650AD1B}" srcOrd="0" destOrd="0" presId="urn:microsoft.com/office/officeart/2005/8/layout/hierarchy2"/>
    <dgm:cxn modelId="{1B71CD36-4B66-4677-BF22-4AB04BC87B60}" srcId="{B0BFCD8D-A531-4C70-AC13-A1F97101E7E7}" destId="{65642B65-354F-4702-904E-DE53A5B36F4E}" srcOrd="2" destOrd="0" parTransId="{324F2F95-FD53-4824-8517-3A3AFB44EB25}" sibTransId="{FCA64564-0131-4C0F-96AD-C958BD67FAEF}"/>
    <dgm:cxn modelId="{78B2D551-8AF6-4C87-98B2-93A8A6D40B1B}" type="presParOf" srcId="{E9458F29-DEE5-46DB-A012-C1C212861D22}" destId="{88566D14-E98C-42BC-AC67-2AADEC376282}" srcOrd="0" destOrd="0" presId="urn:microsoft.com/office/officeart/2005/8/layout/hierarchy2"/>
    <dgm:cxn modelId="{7EDEDDDE-F50C-4519-A659-EB2B57601A01}" type="presParOf" srcId="{88566D14-E98C-42BC-AC67-2AADEC376282}" destId="{755F7CE6-0798-417D-83B8-70E76E243620}" srcOrd="0" destOrd="0" presId="urn:microsoft.com/office/officeart/2005/8/layout/hierarchy2"/>
    <dgm:cxn modelId="{4E830815-275A-4DD6-8462-A12E9B43FB01}" type="presParOf" srcId="{88566D14-E98C-42BC-AC67-2AADEC376282}" destId="{A56E4C83-2855-4EC5-8380-2E268744E696}" srcOrd="1" destOrd="0" presId="urn:microsoft.com/office/officeart/2005/8/layout/hierarchy2"/>
    <dgm:cxn modelId="{429D7192-9722-44EB-8B06-328D6A9B12A0}" type="presParOf" srcId="{A56E4C83-2855-4EC5-8380-2E268744E696}" destId="{B86AAB5A-E33E-4A88-B104-01B75E64A512}" srcOrd="0" destOrd="0" presId="urn:microsoft.com/office/officeart/2005/8/layout/hierarchy2"/>
    <dgm:cxn modelId="{E2177B6A-6297-4FCA-ACC0-DF55266FE106}" type="presParOf" srcId="{B86AAB5A-E33E-4A88-B104-01B75E64A512}" destId="{4CC476AD-3544-4DC2-B284-8C5610D0622D}" srcOrd="0" destOrd="0" presId="urn:microsoft.com/office/officeart/2005/8/layout/hierarchy2"/>
    <dgm:cxn modelId="{24A7E6B2-22A0-427F-9CAF-D5B53803B987}" type="presParOf" srcId="{A56E4C83-2855-4EC5-8380-2E268744E696}" destId="{4F5BA346-D085-4DCC-8323-AA342D72EB33}" srcOrd="1" destOrd="0" presId="urn:microsoft.com/office/officeart/2005/8/layout/hierarchy2"/>
    <dgm:cxn modelId="{57E76E49-02CA-492F-A84F-9CB1F5E1FFC8}" type="presParOf" srcId="{4F5BA346-D085-4DCC-8323-AA342D72EB33}" destId="{7A9B7BA6-5674-465B-8D3C-78D82D91BE05}" srcOrd="0" destOrd="0" presId="urn:microsoft.com/office/officeart/2005/8/layout/hierarchy2"/>
    <dgm:cxn modelId="{4BE30234-9ADC-49BB-99F6-60702AC25194}" type="presParOf" srcId="{4F5BA346-D085-4DCC-8323-AA342D72EB33}" destId="{2A77A91D-77AB-4BEA-ABD3-F86D556FD3DD}" srcOrd="1" destOrd="0" presId="urn:microsoft.com/office/officeart/2005/8/layout/hierarchy2"/>
    <dgm:cxn modelId="{6971DFAC-C78B-41B4-937C-3F1F08A2D58E}" type="presParOf" srcId="{2A77A91D-77AB-4BEA-ABD3-F86D556FD3DD}" destId="{FFD67C8C-58EB-43A4-B42A-1DD688173C1F}" srcOrd="0" destOrd="0" presId="urn:microsoft.com/office/officeart/2005/8/layout/hierarchy2"/>
    <dgm:cxn modelId="{8E7E1E74-322D-4200-8758-09BC85919D0C}" type="presParOf" srcId="{FFD67C8C-58EB-43A4-B42A-1DD688173C1F}" destId="{4C4F6D18-89C5-41F8-B869-01721E8A13C9}" srcOrd="0" destOrd="0" presId="urn:microsoft.com/office/officeart/2005/8/layout/hierarchy2"/>
    <dgm:cxn modelId="{28239DCF-EF9B-48D3-B6D4-244E0D52E2E9}" type="presParOf" srcId="{2A77A91D-77AB-4BEA-ABD3-F86D556FD3DD}" destId="{EB438FA5-40E6-43C5-81A2-2AC409F07184}" srcOrd="1" destOrd="0" presId="urn:microsoft.com/office/officeart/2005/8/layout/hierarchy2"/>
    <dgm:cxn modelId="{CEBE5AA8-AD73-4388-8685-1EC17706CE18}" type="presParOf" srcId="{EB438FA5-40E6-43C5-81A2-2AC409F07184}" destId="{C9AC86FD-7753-4DEF-AD24-92AEFE9878F0}" srcOrd="0" destOrd="0" presId="urn:microsoft.com/office/officeart/2005/8/layout/hierarchy2"/>
    <dgm:cxn modelId="{4802D56F-1933-4702-8E1B-5DCC2C1612A3}" type="presParOf" srcId="{EB438FA5-40E6-43C5-81A2-2AC409F07184}" destId="{04126B9E-F759-4DF0-817E-1A82549C58FD}" srcOrd="1" destOrd="0" presId="urn:microsoft.com/office/officeart/2005/8/layout/hierarchy2"/>
    <dgm:cxn modelId="{88939744-6DE4-4401-A7C6-2AF99E701142}" type="presParOf" srcId="{2A77A91D-77AB-4BEA-ABD3-F86D556FD3DD}" destId="{1140A64C-D3B1-4C03-A515-40659CF4AFCD}" srcOrd="2" destOrd="0" presId="urn:microsoft.com/office/officeart/2005/8/layout/hierarchy2"/>
    <dgm:cxn modelId="{8730FCC6-8E15-44E1-97AF-861F35CC13E4}" type="presParOf" srcId="{1140A64C-D3B1-4C03-A515-40659CF4AFCD}" destId="{FC95B901-B893-470C-8348-F43627CA4EBF}" srcOrd="0" destOrd="0" presId="urn:microsoft.com/office/officeart/2005/8/layout/hierarchy2"/>
    <dgm:cxn modelId="{FFA4A635-75AA-471C-96AB-1F5AC072BF09}" type="presParOf" srcId="{2A77A91D-77AB-4BEA-ABD3-F86D556FD3DD}" destId="{4ED89477-00E7-4B1F-9E75-BE43CF4025D2}" srcOrd="3" destOrd="0" presId="urn:microsoft.com/office/officeart/2005/8/layout/hierarchy2"/>
    <dgm:cxn modelId="{AD70886E-AFA3-4D8D-BAB0-0033D8497BF3}" type="presParOf" srcId="{4ED89477-00E7-4B1F-9E75-BE43CF4025D2}" destId="{AD527965-57DD-4568-82A5-8AA14A7E2298}" srcOrd="0" destOrd="0" presId="urn:microsoft.com/office/officeart/2005/8/layout/hierarchy2"/>
    <dgm:cxn modelId="{985FA864-F7B9-438C-B696-3DAFC523DFE0}" type="presParOf" srcId="{4ED89477-00E7-4B1F-9E75-BE43CF4025D2}" destId="{E13D25C6-0718-4F5C-A9F1-FA621AE0D422}" srcOrd="1" destOrd="0" presId="urn:microsoft.com/office/officeart/2005/8/layout/hierarchy2"/>
    <dgm:cxn modelId="{C2F14198-15A0-4FD6-BB2C-CBCF9300BE3B}" type="presParOf" srcId="{2A77A91D-77AB-4BEA-ABD3-F86D556FD3DD}" destId="{251128E4-303A-4640-A8AE-B20892CE8CEA}" srcOrd="4" destOrd="0" presId="urn:microsoft.com/office/officeart/2005/8/layout/hierarchy2"/>
    <dgm:cxn modelId="{68DB3952-1E45-483F-BC68-DE475F12B532}" type="presParOf" srcId="{251128E4-303A-4640-A8AE-B20892CE8CEA}" destId="{0DDAC3A0-D790-4389-864D-42529D51083C}" srcOrd="0" destOrd="0" presId="urn:microsoft.com/office/officeart/2005/8/layout/hierarchy2"/>
    <dgm:cxn modelId="{9BD08B36-6B65-4E7F-8C04-E0F0AEA05F34}" type="presParOf" srcId="{2A77A91D-77AB-4BEA-ABD3-F86D556FD3DD}" destId="{A6811508-2C32-4D2E-8B69-B1149866271E}" srcOrd="5" destOrd="0" presId="urn:microsoft.com/office/officeart/2005/8/layout/hierarchy2"/>
    <dgm:cxn modelId="{D06A519E-C518-4FAC-8B19-599DD0E4D4DE}" type="presParOf" srcId="{A6811508-2C32-4D2E-8B69-B1149866271E}" destId="{EABEDE14-BEBF-43EA-A436-87D077486057}" srcOrd="0" destOrd="0" presId="urn:microsoft.com/office/officeart/2005/8/layout/hierarchy2"/>
    <dgm:cxn modelId="{EB44A017-B2A6-4F10-B9FD-841B4D9D3749}" type="presParOf" srcId="{A6811508-2C32-4D2E-8B69-B1149866271E}" destId="{5B883D3E-C261-47DF-A727-FB07D37B9C57}" srcOrd="1" destOrd="0" presId="urn:microsoft.com/office/officeart/2005/8/layout/hierarchy2"/>
    <dgm:cxn modelId="{C8BA64A8-B910-4E27-86E0-2EB626C82F40}" type="presParOf" srcId="{A56E4C83-2855-4EC5-8380-2E268744E696}" destId="{599429E9-2B50-4BFD-9038-C3106A74A6C3}" srcOrd="2" destOrd="0" presId="urn:microsoft.com/office/officeart/2005/8/layout/hierarchy2"/>
    <dgm:cxn modelId="{058B6985-0BE1-47C0-93B6-5D4F59B2B46B}" type="presParOf" srcId="{599429E9-2B50-4BFD-9038-C3106A74A6C3}" destId="{43202248-1D9F-40F1-8F77-B61BC8567AA7}" srcOrd="0" destOrd="0" presId="urn:microsoft.com/office/officeart/2005/8/layout/hierarchy2"/>
    <dgm:cxn modelId="{34F8F578-D909-4449-BD82-ABA6ACE5B9B2}" type="presParOf" srcId="{A56E4C83-2855-4EC5-8380-2E268744E696}" destId="{091ADD8C-6A0D-4327-8D9E-C62CFCF0D588}" srcOrd="3" destOrd="0" presId="urn:microsoft.com/office/officeart/2005/8/layout/hierarchy2"/>
    <dgm:cxn modelId="{8D38E474-083B-44EF-8148-49D9F8722F9C}" type="presParOf" srcId="{091ADD8C-6A0D-4327-8D9E-C62CFCF0D588}" destId="{AB231C44-34D5-4112-BEA8-AC929754D87E}" srcOrd="0" destOrd="0" presId="urn:microsoft.com/office/officeart/2005/8/layout/hierarchy2"/>
    <dgm:cxn modelId="{2CBA605C-CDC4-4314-96DA-22D7418C9831}" type="presParOf" srcId="{091ADD8C-6A0D-4327-8D9E-C62CFCF0D588}" destId="{E7AF262B-F305-4400-8DFA-A482E4FB30F0}" srcOrd="1" destOrd="0" presId="urn:microsoft.com/office/officeart/2005/8/layout/hierarchy2"/>
    <dgm:cxn modelId="{39E882E1-923A-4D1E-AA41-DC118D409464}" type="presParOf" srcId="{E7AF262B-F305-4400-8DFA-A482E4FB30F0}" destId="{BC2C7057-0A7A-4705-9BE9-E120B650AD1B}" srcOrd="0" destOrd="0" presId="urn:microsoft.com/office/officeart/2005/8/layout/hierarchy2"/>
    <dgm:cxn modelId="{07A217D6-5415-44FE-A1A1-CE3469DDEE23}" type="presParOf" srcId="{BC2C7057-0A7A-4705-9BE9-E120B650AD1B}" destId="{C2A96ED4-0367-4CB6-85F0-8BEDA93125DF}" srcOrd="0" destOrd="0" presId="urn:microsoft.com/office/officeart/2005/8/layout/hierarchy2"/>
    <dgm:cxn modelId="{B6083114-E96C-472C-8836-8CB84989865B}" type="presParOf" srcId="{E7AF262B-F305-4400-8DFA-A482E4FB30F0}" destId="{1A502C02-D1C8-4ABD-A72D-7ABE9228DC13}" srcOrd="1" destOrd="0" presId="urn:microsoft.com/office/officeart/2005/8/layout/hierarchy2"/>
    <dgm:cxn modelId="{B0F80601-92C1-4376-8668-B1B02F93E9DC}" type="presParOf" srcId="{1A502C02-D1C8-4ABD-A72D-7ABE9228DC13}" destId="{99791C27-C4D6-4613-9D54-B048FD2F424D}" srcOrd="0" destOrd="0" presId="urn:microsoft.com/office/officeart/2005/8/layout/hierarchy2"/>
    <dgm:cxn modelId="{19F57A51-F8DD-4708-99B0-9115F861E7F8}" type="presParOf" srcId="{1A502C02-D1C8-4ABD-A72D-7ABE9228DC13}" destId="{568C4363-DD8D-4AC0-9F1B-6179FE4DA623}" srcOrd="1" destOrd="0" presId="urn:microsoft.com/office/officeart/2005/8/layout/hierarchy2"/>
    <dgm:cxn modelId="{2D5240E8-1F00-4A5F-A9D7-C034BE7FA111}" type="presParOf" srcId="{A56E4C83-2855-4EC5-8380-2E268744E696}" destId="{6D72ABC2-F393-42C9-B7A0-D13499BA6CC6}" srcOrd="4" destOrd="0" presId="urn:microsoft.com/office/officeart/2005/8/layout/hierarchy2"/>
    <dgm:cxn modelId="{409AC28D-BAA0-4F4B-ADF5-EBC12D822DED}" type="presParOf" srcId="{6D72ABC2-F393-42C9-B7A0-D13499BA6CC6}" destId="{CDDC3412-4500-4354-A6B5-074425B5BE33}" srcOrd="0" destOrd="0" presId="urn:microsoft.com/office/officeart/2005/8/layout/hierarchy2"/>
    <dgm:cxn modelId="{3AE271F5-D3F9-43E6-8000-2BED48BDF64F}" type="presParOf" srcId="{A56E4C83-2855-4EC5-8380-2E268744E696}" destId="{664F2226-E4E7-4474-B9EF-79A3D0FB9857}" srcOrd="5" destOrd="0" presId="urn:microsoft.com/office/officeart/2005/8/layout/hierarchy2"/>
    <dgm:cxn modelId="{A4C6D7F4-BDF9-4D32-981B-D45A1A77D8A4}" type="presParOf" srcId="{664F2226-E4E7-4474-B9EF-79A3D0FB9857}" destId="{3A3C22B1-C38F-48BE-9411-0586311EAA1B}" srcOrd="0" destOrd="0" presId="urn:microsoft.com/office/officeart/2005/8/layout/hierarchy2"/>
    <dgm:cxn modelId="{FB8600BA-94A4-4F27-9B9D-4CE54A1BADA5}" type="presParOf" srcId="{664F2226-E4E7-4474-B9EF-79A3D0FB9857}" destId="{F1DC4610-0563-4DF9-9C36-6B880C181DBF}" srcOrd="1" destOrd="0" presId="urn:microsoft.com/office/officeart/2005/8/layout/hierarchy2"/>
    <dgm:cxn modelId="{619BCB91-60F7-4825-BEFF-20631BFABDF1}" type="presParOf" srcId="{F1DC4610-0563-4DF9-9C36-6B880C181DBF}" destId="{A4C8A228-5610-4FBA-A0B5-E2ACF06EAEAD}" srcOrd="0" destOrd="0" presId="urn:microsoft.com/office/officeart/2005/8/layout/hierarchy2"/>
    <dgm:cxn modelId="{82D8BB7D-9A96-4F6F-B74E-B296461E928E}" type="presParOf" srcId="{A4C8A228-5610-4FBA-A0B5-E2ACF06EAEAD}" destId="{55397A01-CD87-46C4-A88A-C1BD5DD26AF7}" srcOrd="0" destOrd="0" presId="urn:microsoft.com/office/officeart/2005/8/layout/hierarchy2"/>
    <dgm:cxn modelId="{A58D0AF7-95DD-48AB-A671-B2FF9E3F1E14}" type="presParOf" srcId="{F1DC4610-0563-4DF9-9C36-6B880C181DBF}" destId="{3AC2353A-C803-4948-ADF9-F4EF1065DFA5}" srcOrd="1" destOrd="0" presId="urn:microsoft.com/office/officeart/2005/8/layout/hierarchy2"/>
    <dgm:cxn modelId="{AA2CBEA8-3814-473D-A074-C8705F450E5E}" type="presParOf" srcId="{3AC2353A-C803-4948-ADF9-F4EF1065DFA5}" destId="{DEBCE10B-9572-44C7-A832-CF47230C534E}" srcOrd="0" destOrd="0" presId="urn:microsoft.com/office/officeart/2005/8/layout/hierarchy2"/>
    <dgm:cxn modelId="{0D0E6E12-2228-4495-BAA6-DBE9FB43EABE}" type="presParOf" srcId="{3AC2353A-C803-4948-ADF9-F4EF1065DFA5}" destId="{56714BB3-05EA-43FD-BA3E-A845F0336A0B}" srcOrd="1" destOrd="0" presId="urn:microsoft.com/office/officeart/2005/8/layout/hierarchy2"/>
    <dgm:cxn modelId="{4E626375-80E6-4802-8F73-131514117E89}" type="presParOf" srcId="{F1DC4610-0563-4DF9-9C36-6B880C181DBF}" destId="{4BA1FBFF-96BC-48F9-80BE-8C130B832627}" srcOrd="2" destOrd="0" presId="urn:microsoft.com/office/officeart/2005/8/layout/hierarchy2"/>
    <dgm:cxn modelId="{5766774F-174D-4586-84AE-9CFA76401B53}" type="presParOf" srcId="{4BA1FBFF-96BC-48F9-80BE-8C130B832627}" destId="{88071E7D-55FB-40DA-91B2-EA908B2C7A7B}" srcOrd="0" destOrd="0" presId="urn:microsoft.com/office/officeart/2005/8/layout/hierarchy2"/>
    <dgm:cxn modelId="{25456298-F4F1-4332-9751-3FB4EBDB696B}" type="presParOf" srcId="{F1DC4610-0563-4DF9-9C36-6B880C181DBF}" destId="{613D9175-A5FC-4A3A-B068-E8687EA76944}" srcOrd="3" destOrd="0" presId="urn:microsoft.com/office/officeart/2005/8/layout/hierarchy2"/>
    <dgm:cxn modelId="{B24180A1-53CE-4611-A19E-6C0CCA60D26A}" type="presParOf" srcId="{613D9175-A5FC-4A3A-B068-E8687EA76944}" destId="{5F72069B-5EEE-443A-AA20-6856B25C5C9D}" srcOrd="0" destOrd="0" presId="urn:microsoft.com/office/officeart/2005/8/layout/hierarchy2"/>
    <dgm:cxn modelId="{0FB8F283-86DA-40CE-89C1-C1AA87FCA27F}" type="presParOf" srcId="{613D9175-A5FC-4A3A-B068-E8687EA76944}" destId="{6E7090F5-74D6-4966-B2D1-C6B31C01F542}" srcOrd="1" destOrd="0" presId="urn:microsoft.com/office/officeart/2005/8/layout/hierarchy2"/>
    <dgm:cxn modelId="{B505ED6E-9B36-40BB-B2A4-AD7F859F6F77}" type="presParOf" srcId="{F1DC4610-0563-4DF9-9C36-6B880C181DBF}" destId="{A5F6EF22-9414-4052-A0A6-F504317B277D}" srcOrd="4" destOrd="0" presId="urn:microsoft.com/office/officeart/2005/8/layout/hierarchy2"/>
    <dgm:cxn modelId="{CF2CE6F1-8B46-4E82-AE2E-B39FE458CE8C}" type="presParOf" srcId="{A5F6EF22-9414-4052-A0A6-F504317B277D}" destId="{588D3A12-C58F-4EB1-8313-63AD36EB87CD}" srcOrd="0" destOrd="0" presId="urn:microsoft.com/office/officeart/2005/8/layout/hierarchy2"/>
    <dgm:cxn modelId="{1856626F-4815-4B93-91AA-299226364763}" type="presParOf" srcId="{F1DC4610-0563-4DF9-9C36-6B880C181DBF}" destId="{DA0EC4D8-4E41-4FD5-9212-A66877B82125}" srcOrd="5" destOrd="0" presId="urn:microsoft.com/office/officeart/2005/8/layout/hierarchy2"/>
    <dgm:cxn modelId="{AF28B8B0-F5BF-44AC-B804-04D7FA5C6530}" type="presParOf" srcId="{DA0EC4D8-4E41-4FD5-9212-A66877B82125}" destId="{57B72295-8EED-4B2F-8DAE-838D7FCB46A9}" srcOrd="0" destOrd="0" presId="urn:microsoft.com/office/officeart/2005/8/layout/hierarchy2"/>
    <dgm:cxn modelId="{B6A62A4B-A955-4982-A5D0-97B73820BAFA}" type="presParOf" srcId="{DA0EC4D8-4E41-4FD5-9212-A66877B82125}" destId="{1A530AC8-635C-4F54-A4E6-41A2D6DB7FA9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50475" cy="497046"/>
          </a:xfrm>
          <a:prstGeom prst="rect">
            <a:avLst/>
          </a:prstGeom>
        </p:spPr>
        <p:txBody>
          <a:bodyPr vert="horz" lIns="93132" tIns="46566" rIns="93132" bIns="46566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6738" y="1"/>
            <a:ext cx="2950475" cy="497046"/>
          </a:xfrm>
          <a:prstGeom prst="rect">
            <a:avLst/>
          </a:prstGeom>
        </p:spPr>
        <p:txBody>
          <a:bodyPr vert="horz" lIns="93132" tIns="46566" rIns="93132" bIns="46566" rtlCol="0"/>
          <a:lstStyle>
            <a:lvl1pPr algn="r">
              <a:defRPr sz="1200"/>
            </a:lvl1pPr>
          </a:lstStyle>
          <a:p>
            <a:fld id="{AD26463E-66E8-4757-ABAE-56300A16603C}" type="datetimeFigureOut">
              <a:rPr lang="en-GB" smtClean="0"/>
              <a:pPr/>
              <a:t>13/05/2016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70462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2" tIns="46566" rIns="93132" bIns="46566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879" y="4721940"/>
            <a:ext cx="5447030" cy="4473416"/>
          </a:xfrm>
          <a:prstGeom prst="rect">
            <a:avLst/>
          </a:prstGeom>
        </p:spPr>
        <p:txBody>
          <a:bodyPr vert="horz" lIns="93132" tIns="46566" rIns="93132" bIns="4656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2154"/>
            <a:ext cx="2950475" cy="497046"/>
          </a:xfrm>
          <a:prstGeom prst="rect">
            <a:avLst/>
          </a:prstGeom>
        </p:spPr>
        <p:txBody>
          <a:bodyPr vert="horz" lIns="93132" tIns="46566" rIns="93132" bIns="46566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6738" y="9442154"/>
            <a:ext cx="2950475" cy="497046"/>
          </a:xfrm>
          <a:prstGeom prst="rect">
            <a:avLst/>
          </a:prstGeom>
        </p:spPr>
        <p:txBody>
          <a:bodyPr vert="horz" lIns="93132" tIns="46566" rIns="93132" bIns="46566" rtlCol="0" anchor="b"/>
          <a:lstStyle>
            <a:lvl1pPr algn="r">
              <a:defRPr sz="1200"/>
            </a:lvl1pPr>
          </a:lstStyle>
          <a:p>
            <a:fld id="{392AE42E-41E0-4839-AEDD-B2915A3AFE1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74911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2AE42E-41E0-4839-AEDD-B2915A3AFE19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274586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2AE42E-41E0-4839-AEDD-B2915A3AFE19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07235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2AE42E-41E0-4839-AEDD-B2915A3AFE19}" type="slidenum">
              <a:rPr lang="en-GB" smtClean="0"/>
              <a:pPr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064290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2AE42E-41E0-4839-AEDD-B2915A3AFE19}" type="slidenum">
              <a:rPr lang="en-GB" smtClean="0"/>
              <a:pPr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020683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2AE42E-41E0-4839-AEDD-B2915A3AFE19}" type="slidenum">
              <a:rPr lang="en-GB" smtClean="0"/>
              <a:pPr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495360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2AE42E-41E0-4839-AEDD-B2915A3AFE19}" type="slidenum">
              <a:rPr lang="en-GB" smtClean="0"/>
              <a:pPr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75707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2AE42E-41E0-4839-AEDD-B2915A3AFE19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93844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2AE42E-41E0-4839-AEDD-B2915A3AFE19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53887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2AE42E-41E0-4839-AEDD-B2915A3AFE19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14100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2AE42E-41E0-4839-AEDD-B2915A3AFE19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34996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2AE42E-41E0-4839-AEDD-B2915A3AFE19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98158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2AE42E-41E0-4839-AEDD-B2915A3AFE19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25496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2AE42E-41E0-4839-AEDD-B2915A3AFE19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691345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2AE42E-41E0-4839-AEDD-B2915A3AFE19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96798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576A-1D56-4147-8B9E-ECAE19296208}" type="datetime1">
              <a:rPr lang="en-GB" smtClean="0"/>
              <a:pPr/>
              <a:t>13/05/2016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EC7BE-9BB9-4C79-86AE-13F6015AF22D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0BE18-17C1-45F1-AA8A-4671F5B48091}" type="datetime1">
              <a:rPr lang="en-GB" smtClean="0"/>
              <a:pPr/>
              <a:t>13/05/2016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EC7BE-9BB9-4C79-86AE-13F6015AF22D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F16B0-147C-47E1-BC91-5C87D221FB43}" type="datetime1">
              <a:rPr lang="en-GB" smtClean="0"/>
              <a:pPr/>
              <a:t>13/05/2016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EC7BE-9BB9-4C79-86AE-13F6015AF22D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8E6E0-A45F-49CB-A4FC-3EAD3465414F}" type="datetime1">
              <a:rPr lang="en-GB" smtClean="0"/>
              <a:pPr/>
              <a:t>13/05/2016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EC7BE-9BB9-4C79-86AE-13F6015AF22D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FD4FD-CA05-48CA-9EE7-898BBF981AC9}" type="datetime1">
              <a:rPr lang="en-GB" smtClean="0"/>
              <a:pPr/>
              <a:t>13/05/2016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EC7BE-9BB9-4C79-86AE-13F6015AF22D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A97EA-F7C7-4706-B322-176D3CACC5AD}" type="datetime1">
              <a:rPr lang="en-GB" smtClean="0"/>
              <a:pPr/>
              <a:t>13/05/2016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EC7BE-9BB9-4C79-86AE-13F6015AF22D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A4628-17B2-4CA6-90AA-BF2F9DE3DD8A}" type="datetime1">
              <a:rPr lang="en-GB" smtClean="0"/>
              <a:pPr/>
              <a:t>13/05/2016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EC7BE-9BB9-4C79-86AE-13F6015AF22D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B74A7-4F87-4598-98A6-FA26D1706923}" type="datetime1">
              <a:rPr lang="en-GB" smtClean="0"/>
              <a:pPr/>
              <a:t>13/05/2016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EC7BE-9BB9-4C79-86AE-13F6015AF22D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F9EF1-C3F9-4D1D-BBA8-6024DB14732D}" type="datetime1">
              <a:rPr lang="en-GB" smtClean="0"/>
              <a:pPr/>
              <a:t>13/05/2016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EC7BE-9BB9-4C79-86AE-13F6015AF22D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8BC61-DA13-4159-916C-95F4507FC8B0}" type="datetime1">
              <a:rPr lang="en-GB" smtClean="0"/>
              <a:pPr/>
              <a:t>13/05/2016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EC7BE-9BB9-4C79-86AE-13F6015AF22D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E0E6F-02DB-4609-A15D-C5A1109BAE26}" type="datetime1">
              <a:rPr lang="en-GB" smtClean="0"/>
              <a:pPr/>
              <a:t>13/05/2016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EC7BE-9BB9-4C79-86AE-13F6015AF22D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A75927-2797-4F22-83BF-44CD62AE1625}" type="datetime1">
              <a:rPr lang="en-GB" smtClean="0"/>
              <a:pPr/>
              <a:t>13/05/2016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FEC7BE-9BB9-4C79-86AE-13F6015AF22D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esearch.legalservicesboard.org.uk/" TargetMode="External"/><Relationship Id="rId5" Type="http://schemas.openxmlformats.org/officeDocument/2006/relationships/hyperlink" Target="mailto:Robert.Cross@legalservicesboard.org.uk" TargetMode="External"/><Relationship Id="rId4" Type="http://schemas.openxmlformats.org/officeDocument/2006/relationships/hyperlink" Target="mailto:fran.gillon@legalservicesboard.org.uk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1484784"/>
            <a:ext cx="7848872" cy="4032448"/>
          </a:xfrm>
        </p:spPr>
        <p:txBody>
          <a:bodyPr>
            <a:normAutofit/>
          </a:bodyPr>
          <a:lstStyle/>
          <a:p>
            <a:pPr algn="l">
              <a:lnSpc>
                <a:spcPct val="114000"/>
              </a:lnSpc>
            </a:pPr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Putting market outcomes on the centre stage </a:t>
            </a:r>
            <a:b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The LSBs efforts to evaluate market change 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/>
            </a:r>
            <a:br>
              <a:rPr lang="en-GB" sz="2000" dirty="0">
                <a:latin typeface="Arial" pitchFamily="34" charset="0"/>
                <a:cs typeface="Arial" pitchFamily="34" charset="0"/>
              </a:rPr>
            </a:br>
            <a:r>
              <a:rPr lang="en-GB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GB" dirty="0" smtClean="0">
                <a:latin typeface="Arial" pitchFamily="34" charset="0"/>
                <a:cs typeface="Arial" pitchFamily="34" charset="0"/>
              </a:rPr>
            </a:b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Robert Cross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GB" sz="1800" dirty="0" smtClean="0">
                <a:latin typeface="Arial" pitchFamily="34" charset="0"/>
                <a:cs typeface="Arial" pitchFamily="34" charset="0"/>
              </a:rPr>
            </a:b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PSA </a:t>
            </a:r>
            <a:br>
              <a:rPr lang="en-GB" sz="1800" b="1" dirty="0" smtClean="0">
                <a:latin typeface="Arial" pitchFamily="34" charset="0"/>
                <a:cs typeface="Arial" pitchFamily="34" charset="0"/>
              </a:rPr>
            </a:b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11 March 2016 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LSB_Burgundy_RGB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36296" y="188640"/>
            <a:ext cx="1656184" cy="124524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solidFill>
            <a:srgbClr val="77216F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2857" y="-19068"/>
            <a:ext cx="3849103" cy="1215819"/>
          </a:xfrm>
        </p:spPr>
        <p:txBody>
          <a:bodyPr>
            <a:normAutofit/>
          </a:bodyPr>
          <a:lstStyle/>
          <a:p>
            <a:pPr algn="l"/>
            <a:r>
              <a:rPr lang="en-GB" sz="3000" b="1" dirty="0" smtClean="0">
                <a:solidFill>
                  <a:srgbClr val="77216F"/>
                </a:solidFill>
                <a:latin typeface="Arial" pitchFamily="34" charset="0"/>
                <a:cs typeface="Arial" pitchFamily="34" charset="0"/>
              </a:rPr>
              <a:t>Measuring quality </a:t>
            </a:r>
            <a:endParaRPr lang="en-GB" sz="3000" dirty="0">
              <a:solidFill>
                <a:srgbClr val="77216F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67544" y="836712"/>
            <a:ext cx="3240360" cy="0"/>
          </a:xfrm>
          <a:prstGeom prst="line">
            <a:avLst/>
          </a:prstGeom>
          <a:ln w="3175">
            <a:solidFill>
              <a:srgbClr val="77216F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EC7BE-9BB9-4C79-86AE-13F6015AF22D}" type="slidenum">
              <a:rPr lang="en-GB" smtClean="0">
                <a:solidFill>
                  <a:srgbClr val="77216F"/>
                </a:solidFill>
              </a:rPr>
              <a:pPr/>
              <a:t>10</a:t>
            </a:fld>
            <a:endParaRPr lang="en-GB" dirty="0">
              <a:solidFill>
                <a:srgbClr val="77216F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32048" y="6423719"/>
            <a:ext cx="88204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>
                <a:solidFill>
                  <a:srgbClr val="77216F"/>
                </a:solidFill>
                <a:latin typeface="Arial" pitchFamily="34" charset="0"/>
                <a:cs typeface="Arial" pitchFamily="34" charset="0"/>
              </a:rPr>
              <a:t>Legal Services Board</a:t>
            </a:r>
          </a:p>
          <a:p>
            <a:endParaRPr lang="en-GB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Diagram 7"/>
          <p:cNvGraphicFramePr/>
          <p:nvPr>
            <p:extLst/>
          </p:nvPr>
        </p:nvGraphicFramePr>
        <p:xfrm>
          <a:off x="-1260648" y="548680"/>
          <a:ext cx="11593288" cy="61727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095870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3000" b="1" dirty="0" smtClean="0">
                <a:solidFill>
                  <a:srgbClr val="77216F"/>
                </a:solidFill>
                <a:latin typeface="Arial" pitchFamily="34" charset="0"/>
                <a:cs typeface="Arial" pitchFamily="34" charset="0"/>
              </a:rPr>
              <a:t>Overview</a:t>
            </a:r>
            <a:endParaRPr lang="en-GB" sz="3000" dirty="0">
              <a:solidFill>
                <a:srgbClr val="77216F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67544" y="1268760"/>
            <a:ext cx="8280920" cy="0"/>
          </a:xfrm>
          <a:prstGeom prst="line">
            <a:avLst/>
          </a:prstGeom>
          <a:ln w="3175">
            <a:solidFill>
              <a:srgbClr val="77216F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EC7BE-9BB9-4C79-86AE-13F6015AF22D}" type="slidenum">
              <a:rPr lang="en-GB" smtClean="0">
                <a:solidFill>
                  <a:srgbClr val="77216F"/>
                </a:solidFill>
              </a:rPr>
              <a:pPr/>
              <a:t>11</a:t>
            </a:fld>
            <a:endParaRPr lang="en-GB" dirty="0">
              <a:solidFill>
                <a:srgbClr val="77216F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32048" y="6423719"/>
            <a:ext cx="88204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>
                <a:solidFill>
                  <a:srgbClr val="77216F"/>
                </a:solidFill>
                <a:latin typeface="Arial" pitchFamily="34" charset="0"/>
                <a:cs typeface="Arial" pitchFamily="34" charset="0"/>
              </a:rPr>
              <a:t>Legal Services Board</a:t>
            </a:r>
          </a:p>
          <a:p>
            <a:endParaRPr lang="en-GB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1600200"/>
            <a:ext cx="8229600" cy="4421087"/>
          </a:xfrm>
          <a:prstGeom prst="rect">
            <a:avLst/>
          </a:prstGeom>
          <a:ln>
            <a:noFill/>
            <a:prstDash val="sysDash"/>
          </a:ln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buClr>
                <a:srgbClr val="77216F"/>
              </a:buClr>
              <a:buFont typeface="Arial" pitchFamily="34" charset="0"/>
              <a:buChar char="•"/>
              <a:defRPr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Who we are </a:t>
            </a:r>
          </a:p>
          <a:p>
            <a:pPr lvl="0">
              <a:spcBef>
                <a:spcPct val="20000"/>
              </a:spcBef>
              <a:buClr>
                <a:srgbClr val="77216F"/>
              </a:buClr>
              <a:defRPr/>
            </a:pPr>
            <a:endParaRPr lang="en-GB" sz="2400" dirty="0" smtClean="0">
              <a:latin typeface="Arial" pitchFamily="34" charset="0"/>
              <a:cs typeface="Arial" pitchFamily="34" charset="0"/>
            </a:endParaRPr>
          </a:p>
          <a:p>
            <a:pPr lvl="0">
              <a:spcBef>
                <a:spcPct val="20000"/>
              </a:spcBef>
              <a:buClr>
                <a:srgbClr val="77216F"/>
              </a:buClr>
              <a:defRPr/>
            </a:pPr>
            <a:endParaRPr lang="en-GB" sz="2400" dirty="0" smtClean="0">
              <a:latin typeface="Arial" pitchFamily="34" charset="0"/>
              <a:cs typeface="Arial" pitchFamily="34" charset="0"/>
            </a:endParaRPr>
          </a:p>
          <a:p>
            <a:pPr marL="342900" lvl="0" indent="-342900">
              <a:spcBef>
                <a:spcPct val="20000"/>
              </a:spcBef>
              <a:buClr>
                <a:srgbClr val="77216F"/>
              </a:buClr>
              <a:buFont typeface="Arial" pitchFamily="34" charset="0"/>
              <a:buChar char="•"/>
              <a:defRPr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Turning objectives into outcomes </a:t>
            </a:r>
          </a:p>
          <a:p>
            <a:pPr marL="342900" lvl="0" indent="-342900">
              <a:spcBef>
                <a:spcPct val="20000"/>
              </a:spcBef>
              <a:buClr>
                <a:srgbClr val="77216F"/>
              </a:buClr>
              <a:buFont typeface="Arial" pitchFamily="34" charset="0"/>
              <a:buChar char="•"/>
              <a:defRPr/>
            </a:pPr>
            <a:endParaRPr lang="en-GB" sz="2400" dirty="0" smtClean="0">
              <a:latin typeface="Arial" pitchFamily="34" charset="0"/>
              <a:cs typeface="Arial" pitchFamily="34" charset="0"/>
            </a:endParaRPr>
          </a:p>
          <a:p>
            <a:pPr marL="342900" lvl="0" indent="-342900">
              <a:spcBef>
                <a:spcPct val="20000"/>
              </a:spcBef>
              <a:buClr>
                <a:srgbClr val="77216F"/>
              </a:buClr>
              <a:buFont typeface="Arial" pitchFamily="34" charset="0"/>
              <a:buChar char="•"/>
              <a:defRPr/>
            </a:pPr>
            <a:endParaRPr lang="en-GB" sz="2400" dirty="0" smtClean="0">
              <a:latin typeface="Arial" pitchFamily="34" charset="0"/>
              <a:cs typeface="Arial" pitchFamily="34" charset="0"/>
            </a:endParaRPr>
          </a:p>
          <a:p>
            <a:pPr marL="342900" lvl="0" indent="-342900">
              <a:spcBef>
                <a:spcPct val="20000"/>
              </a:spcBef>
              <a:buClr>
                <a:srgbClr val="77216F"/>
              </a:buClr>
              <a:buFont typeface="Arial" pitchFamily="34" charset="0"/>
              <a:buChar char="•"/>
              <a:defRPr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Impacts and challenges </a:t>
            </a:r>
          </a:p>
          <a:p>
            <a:pPr marL="342900" lvl="0" indent="-342900">
              <a:spcBef>
                <a:spcPct val="20000"/>
              </a:spcBef>
              <a:buClr>
                <a:srgbClr val="77216F"/>
              </a:buClr>
              <a:buFont typeface="Arial" pitchFamily="34" charset="0"/>
              <a:buChar char="•"/>
              <a:defRPr/>
            </a:pPr>
            <a:endParaRPr lang="en-GB" sz="2400" dirty="0" smtClean="0"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9268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07524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GB" sz="3600" b="1" dirty="0" smtClean="0">
                <a:solidFill>
                  <a:srgbClr val="77216F"/>
                </a:solidFill>
                <a:latin typeface="Arial" pitchFamily="34" charset="0"/>
                <a:cs typeface="Arial" pitchFamily="34" charset="0"/>
              </a:rPr>
              <a:t>Impacts of evaluation: </a:t>
            </a:r>
            <a:br>
              <a:rPr lang="en-GB" sz="3600" b="1" dirty="0" smtClean="0">
                <a:solidFill>
                  <a:srgbClr val="77216F"/>
                </a:solidFill>
                <a:latin typeface="Arial" pitchFamily="34" charset="0"/>
                <a:cs typeface="Arial" pitchFamily="34" charset="0"/>
              </a:rPr>
            </a:br>
            <a:r>
              <a:rPr lang="en-GB" sz="3600" dirty="0" smtClean="0">
                <a:solidFill>
                  <a:srgbClr val="77216F"/>
                </a:solidFill>
                <a:latin typeface="Arial" pitchFamily="34" charset="0"/>
                <a:cs typeface="Arial" pitchFamily="34" charset="0"/>
              </a:rPr>
              <a:t>Example of innovation </a:t>
            </a:r>
            <a:endParaRPr lang="en-GB" sz="3600" dirty="0">
              <a:solidFill>
                <a:srgbClr val="77216F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67544" y="1268760"/>
            <a:ext cx="8280920" cy="0"/>
          </a:xfrm>
          <a:prstGeom prst="line">
            <a:avLst/>
          </a:prstGeom>
          <a:ln w="3175">
            <a:solidFill>
              <a:srgbClr val="77216F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EC7BE-9BB9-4C79-86AE-13F6015AF22D}" type="slidenum">
              <a:rPr lang="en-GB" smtClean="0">
                <a:solidFill>
                  <a:srgbClr val="77216F"/>
                </a:solidFill>
              </a:rPr>
              <a:pPr/>
              <a:t>12</a:t>
            </a:fld>
            <a:endParaRPr lang="en-GB" dirty="0">
              <a:solidFill>
                <a:srgbClr val="77216F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32048" y="6423719"/>
            <a:ext cx="88204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>
                <a:solidFill>
                  <a:srgbClr val="77216F"/>
                </a:solidFill>
                <a:latin typeface="Arial" pitchFamily="34" charset="0"/>
                <a:cs typeface="Arial" pitchFamily="34" charset="0"/>
              </a:rPr>
              <a:t>Legal Services Board</a:t>
            </a:r>
          </a:p>
          <a:p>
            <a:endParaRPr lang="en-GB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179512" y="1340768"/>
            <a:ext cx="8712968" cy="5040559"/>
          </a:xfrm>
          <a:prstGeom prst="rect">
            <a:avLst/>
          </a:prstGeom>
          <a:ln>
            <a:noFill/>
            <a:prstDash val="sysDash"/>
          </a:ln>
        </p:spPr>
        <p:txBody>
          <a:bodyPr vert="horz" lIns="91440" tIns="45720" rIns="91440" bIns="45720" rtlCol="0">
            <a:noAutofit/>
          </a:bodyPr>
          <a:lstStyle/>
          <a:p>
            <a:pPr marL="914400" lvl="1" indent="-457200">
              <a:spcBef>
                <a:spcPts val="1200"/>
              </a:spcBef>
              <a:spcAft>
                <a:spcPts val="600"/>
              </a:spcAft>
              <a:buClr>
                <a:srgbClr val="77216F"/>
              </a:buClr>
              <a:buFont typeface="+mj-lt"/>
              <a:buAutoNum type="arabicPeriod" startAt="2011"/>
              <a:defRPr/>
            </a:pPr>
            <a:r>
              <a:rPr lang="en-GB" sz="2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2200" dirty="0" smtClean="0">
                <a:latin typeface="Arial" pitchFamily="34" charset="0"/>
                <a:cs typeface="Arial" pitchFamily="34" charset="0"/>
              </a:rPr>
              <a:t> Evaluation framework highlights desired outcome of </a:t>
            </a:r>
            <a:r>
              <a:rPr lang="en-GB" sz="2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2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greater </a:t>
            </a:r>
            <a:r>
              <a:rPr lang="en-GB" sz="2200" i="1" dirty="0">
                <a:latin typeface="Arial" panose="020B0604020202020204" pitchFamily="34" charset="0"/>
                <a:cs typeface="Arial" panose="020B0604020202020204" pitchFamily="34" charset="0"/>
              </a:rPr>
              <a:t>plurality of, and innovation in, legal services </a:t>
            </a:r>
            <a:r>
              <a:rPr lang="en-GB" sz="2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offered</a:t>
            </a:r>
          </a:p>
          <a:p>
            <a:pPr marL="914400" lvl="1" indent="-457200">
              <a:spcBef>
                <a:spcPts val="1200"/>
              </a:spcBef>
              <a:spcAft>
                <a:spcPts val="600"/>
              </a:spcAft>
              <a:buClr>
                <a:srgbClr val="77216F"/>
              </a:buClr>
              <a:buFont typeface="+mj-lt"/>
              <a:buAutoNum type="arabicPeriod" startAt="2011"/>
              <a:defRPr/>
            </a:pPr>
            <a:r>
              <a:rPr lang="en-GB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Baseline evaluation report highlights lack of information </a:t>
            </a:r>
          </a:p>
          <a:p>
            <a:pPr marL="914400" lvl="1" indent="-457200">
              <a:spcBef>
                <a:spcPts val="1200"/>
              </a:spcBef>
              <a:spcAft>
                <a:spcPts val="600"/>
              </a:spcAft>
              <a:buClr>
                <a:srgbClr val="77216F"/>
              </a:buClr>
              <a:buFont typeface="+mj-lt"/>
              <a:buAutoNum type="arabicPeriod" startAt="2011"/>
              <a:defRPr/>
            </a:pPr>
            <a:r>
              <a:rPr lang="en-GB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Evaluation investigation into competition highlights continued lack of information. </a:t>
            </a:r>
          </a:p>
          <a:p>
            <a:pPr marL="914400" lvl="1" indent="-457200">
              <a:spcBef>
                <a:spcPts val="1200"/>
              </a:spcBef>
              <a:spcAft>
                <a:spcPts val="600"/>
              </a:spcAft>
              <a:buClr>
                <a:srgbClr val="77216F"/>
              </a:buClr>
              <a:buFont typeface="+mj-lt"/>
              <a:buAutoNum type="arabicPeriod" startAt="2011"/>
              <a:defRPr/>
            </a:pPr>
            <a:r>
              <a:rPr lang="en-GB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LSB and SRA jointly commission research to look at levels of and barriers to innovation.</a:t>
            </a:r>
          </a:p>
          <a:p>
            <a:pPr marL="914400" lvl="1" indent="-457200">
              <a:spcBef>
                <a:spcPts val="1200"/>
              </a:spcBef>
              <a:spcAft>
                <a:spcPts val="600"/>
              </a:spcAft>
              <a:buClr>
                <a:srgbClr val="77216F"/>
              </a:buClr>
              <a:buFont typeface="+mj-lt"/>
              <a:buAutoNum type="arabicPeriod" startAt="2011"/>
              <a:defRPr/>
            </a:pPr>
            <a:r>
              <a:rPr lang="en-GB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SRA introduced SRA Innovate – a support service to help firms navigate regulatory issues related to new business ideas. </a:t>
            </a:r>
          </a:p>
          <a:p>
            <a:pPr marL="914400" lvl="1" indent="-457200">
              <a:spcBef>
                <a:spcPts val="1200"/>
              </a:spcBef>
              <a:spcAft>
                <a:spcPts val="600"/>
              </a:spcAft>
              <a:buClr>
                <a:srgbClr val="77216F"/>
              </a:buClr>
              <a:buFont typeface="+mj-lt"/>
              <a:buAutoNum type="arabicPeriod" startAt="2011"/>
              <a:defRPr/>
            </a:pPr>
            <a:r>
              <a:rPr lang="en-GB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Informing approaches in the Choice of Insurer project. </a:t>
            </a:r>
          </a:p>
          <a:p>
            <a:pPr lvl="2">
              <a:spcBef>
                <a:spcPct val="20000"/>
              </a:spcBef>
              <a:buClr>
                <a:srgbClr val="77216F"/>
              </a:buClr>
              <a:defRPr/>
            </a:pPr>
            <a:endParaRPr lang="en-GB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57300" lvl="2" indent="-342900">
              <a:spcBef>
                <a:spcPct val="20000"/>
              </a:spcBef>
              <a:buClr>
                <a:srgbClr val="77216F"/>
              </a:buClr>
              <a:buFont typeface="Arial" pitchFamily="34" charset="0"/>
              <a:buChar char="•"/>
              <a:defRPr/>
            </a:pPr>
            <a:endParaRPr lang="en-GB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spcBef>
                <a:spcPct val="20000"/>
              </a:spcBef>
              <a:buClr>
                <a:srgbClr val="77216F"/>
              </a:buClr>
              <a:defRPr/>
            </a:pPr>
            <a:endParaRPr lang="en-GB" sz="2200" i="1" dirty="0" smtClean="0">
              <a:latin typeface="Arial" pitchFamily="34" charset="0"/>
              <a:cs typeface="Arial" pitchFamily="34" charset="0"/>
            </a:endParaRPr>
          </a:p>
          <a:p>
            <a:pPr marL="800100" lvl="1" indent="-342900">
              <a:spcBef>
                <a:spcPct val="20000"/>
              </a:spcBef>
              <a:buClr>
                <a:srgbClr val="77216F"/>
              </a:buClr>
              <a:buFont typeface="Arial" pitchFamily="34" charset="0"/>
              <a:buChar char="•"/>
              <a:defRPr/>
            </a:pPr>
            <a:endParaRPr lang="en-GB" sz="2200" dirty="0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77216F"/>
              </a:buClr>
              <a:buSzTx/>
              <a:tabLst/>
              <a:defRPr/>
            </a:pPr>
            <a:endParaRPr lang="en-GB" sz="22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2801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3000" b="1" dirty="0" smtClean="0">
                <a:solidFill>
                  <a:srgbClr val="77216F"/>
                </a:solidFill>
                <a:latin typeface="Arial" pitchFamily="34" charset="0"/>
                <a:cs typeface="Arial" pitchFamily="34" charset="0"/>
              </a:rPr>
              <a:t>Challenges</a:t>
            </a:r>
            <a:endParaRPr lang="en-GB" sz="3000" dirty="0">
              <a:solidFill>
                <a:srgbClr val="77216F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67544" y="1268760"/>
            <a:ext cx="8280920" cy="0"/>
          </a:xfrm>
          <a:prstGeom prst="line">
            <a:avLst/>
          </a:prstGeom>
          <a:ln w="3175">
            <a:solidFill>
              <a:srgbClr val="77216F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EC7BE-9BB9-4C79-86AE-13F6015AF22D}" type="slidenum">
              <a:rPr lang="en-GB" smtClean="0">
                <a:solidFill>
                  <a:srgbClr val="77216F"/>
                </a:solidFill>
              </a:rPr>
              <a:pPr/>
              <a:t>13</a:t>
            </a:fld>
            <a:endParaRPr lang="en-GB" dirty="0">
              <a:solidFill>
                <a:srgbClr val="77216F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32048" y="6423719"/>
            <a:ext cx="88204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>
                <a:solidFill>
                  <a:srgbClr val="77216F"/>
                </a:solidFill>
                <a:latin typeface="Arial" pitchFamily="34" charset="0"/>
                <a:cs typeface="Arial" pitchFamily="34" charset="0"/>
              </a:rPr>
              <a:t>Legal Services Board</a:t>
            </a:r>
          </a:p>
          <a:p>
            <a:endParaRPr lang="en-GB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267308" y="1485008"/>
            <a:ext cx="8609384" cy="4128018"/>
          </a:xfrm>
          <a:prstGeom prst="rect">
            <a:avLst/>
          </a:prstGeom>
          <a:ln>
            <a:noFill/>
            <a:prstDash val="sysDash"/>
          </a:ln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indent="-342900">
              <a:spcBef>
                <a:spcPct val="20000"/>
              </a:spcBef>
              <a:buClr>
                <a:srgbClr val="77216F"/>
              </a:buClr>
              <a:buFont typeface="Arial" pitchFamily="34" charset="0"/>
              <a:buChar char="•"/>
              <a:defRPr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Data issues in the sector: </a:t>
            </a:r>
          </a:p>
          <a:p>
            <a:pPr marL="914400" lvl="1" indent="-457200">
              <a:spcBef>
                <a:spcPct val="20000"/>
              </a:spcBef>
              <a:buClr>
                <a:srgbClr val="77216F"/>
              </a:buClr>
              <a:buFont typeface="Arial" panose="020B0604020202020204" pitchFamily="34" charset="0"/>
              <a:buChar char="•"/>
              <a:defRPr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History of managing membership lists </a:t>
            </a:r>
          </a:p>
          <a:p>
            <a:pPr marL="914400" lvl="1" indent="-457200">
              <a:spcBef>
                <a:spcPct val="20000"/>
              </a:spcBef>
              <a:buClr>
                <a:srgbClr val="77216F"/>
              </a:buClr>
              <a:buFont typeface="Arial" panose="020B0604020202020204" pitchFamily="34" charset="0"/>
              <a:buChar char="•"/>
              <a:defRPr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Cost benefit calculations of frontline data collection </a:t>
            </a:r>
          </a:p>
          <a:p>
            <a:pPr marL="914400" lvl="1" indent="-457200">
              <a:spcBef>
                <a:spcPct val="20000"/>
              </a:spcBef>
              <a:buClr>
                <a:srgbClr val="77216F"/>
              </a:buClr>
              <a:buFont typeface="Arial" panose="020B0604020202020204" pitchFamily="34" charset="0"/>
              <a:buChar char="•"/>
              <a:defRPr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Limited scope to mandate data collection </a:t>
            </a:r>
          </a:p>
          <a:p>
            <a:pPr marL="914400" lvl="1" indent="-457200">
              <a:spcBef>
                <a:spcPct val="20000"/>
              </a:spcBef>
              <a:buClr>
                <a:srgbClr val="77216F"/>
              </a:buClr>
              <a:buFont typeface="Arial" panose="020B0604020202020204" pitchFamily="34" charset="0"/>
              <a:buChar char="•"/>
              <a:defRPr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Limited research budget and wide variety of policy interests</a:t>
            </a:r>
          </a:p>
          <a:p>
            <a:pPr marL="342900" indent="-342900">
              <a:spcBef>
                <a:spcPct val="20000"/>
              </a:spcBef>
              <a:buClr>
                <a:srgbClr val="77216F"/>
              </a:buClr>
              <a:buFont typeface="Arial" pitchFamily="34" charset="0"/>
              <a:buChar char="•"/>
              <a:defRPr/>
            </a:pPr>
            <a:r>
              <a:rPr lang="en-GB" sz="2400" dirty="0">
                <a:latin typeface="Arial" pitchFamily="34" charset="0"/>
                <a:cs typeface="Arial" pitchFamily="34" charset="0"/>
              </a:rPr>
              <a:t>Problem of isolating cause and effects: </a:t>
            </a:r>
          </a:p>
          <a:p>
            <a:pPr marL="800100" lvl="1" indent="-342900">
              <a:spcBef>
                <a:spcPct val="20000"/>
              </a:spcBef>
              <a:buClr>
                <a:srgbClr val="77216F"/>
              </a:buClr>
              <a:buFont typeface="Arial" pitchFamily="34" charset="0"/>
              <a:buChar char="•"/>
              <a:defRPr/>
            </a:pPr>
            <a:r>
              <a:rPr lang="en-GB" sz="2400" dirty="0">
                <a:latin typeface="Arial" pitchFamily="34" charset="0"/>
                <a:cs typeface="Arial" pitchFamily="34" charset="0"/>
              </a:rPr>
              <a:t>Agents in the justice system </a:t>
            </a:r>
          </a:p>
          <a:p>
            <a:pPr marL="800100" lvl="1" indent="-342900">
              <a:spcBef>
                <a:spcPct val="20000"/>
              </a:spcBef>
              <a:buClr>
                <a:srgbClr val="77216F"/>
              </a:buClr>
              <a:buFont typeface="Arial" pitchFamily="34" charset="0"/>
              <a:buChar char="•"/>
              <a:defRPr/>
            </a:pPr>
            <a:r>
              <a:rPr lang="en-GB" sz="2400" dirty="0">
                <a:latin typeface="Arial" pitchFamily="34" charset="0"/>
                <a:cs typeface="Arial" pitchFamily="34" charset="0"/>
              </a:rPr>
              <a:t>Wider economic factors </a:t>
            </a:r>
          </a:p>
          <a:p>
            <a:pPr marL="342900" lvl="0" indent="-342900">
              <a:spcBef>
                <a:spcPct val="20000"/>
              </a:spcBef>
              <a:buClr>
                <a:srgbClr val="77216F"/>
              </a:buClr>
              <a:buFont typeface="Arial" pitchFamily="34" charset="0"/>
              <a:buChar char="•"/>
              <a:defRPr/>
            </a:pPr>
            <a:r>
              <a:rPr lang="en-GB" sz="2400" dirty="0">
                <a:latin typeface="Arial" pitchFamily="34" charset="0"/>
                <a:cs typeface="Arial" pitchFamily="34" charset="0"/>
              </a:rPr>
              <a:t>Time scales: </a:t>
            </a:r>
          </a:p>
          <a:p>
            <a:pPr marL="800100" lvl="1" indent="-342900">
              <a:spcBef>
                <a:spcPct val="20000"/>
              </a:spcBef>
              <a:buClr>
                <a:srgbClr val="77216F"/>
              </a:buClr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Arial" pitchFamily="34" charset="0"/>
                <a:cs typeface="Arial" pitchFamily="34" charset="0"/>
              </a:rPr>
              <a:t>Frequency of use of legal services</a:t>
            </a:r>
          </a:p>
          <a:p>
            <a:pPr marL="800100" lvl="1" indent="-342900">
              <a:spcBef>
                <a:spcPct val="20000"/>
              </a:spcBef>
              <a:buClr>
                <a:srgbClr val="77216F"/>
              </a:buClr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Arial" pitchFamily="34" charset="0"/>
                <a:cs typeface="Arial" pitchFamily="34" charset="0"/>
              </a:rPr>
              <a:t>Slow transmission mechanisms </a:t>
            </a:r>
          </a:p>
          <a:p>
            <a:pPr marL="342900" lvl="0" indent="-342900">
              <a:spcBef>
                <a:spcPct val="20000"/>
              </a:spcBef>
              <a:buClr>
                <a:srgbClr val="77216F"/>
              </a:buClr>
              <a:buFont typeface="Arial" pitchFamily="34" charset="0"/>
              <a:buChar char="•"/>
              <a:defRPr/>
            </a:pPr>
            <a:endParaRPr lang="en-GB" sz="2400" dirty="0" smtClean="0">
              <a:latin typeface="Arial" pitchFamily="34" charset="0"/>
              <a:cs typeface="Arial" pitchFamily="34" charset="0"/>
            </a:endParaRPr>
          </a:p>
          <a:p>
            <a:pPr lvl="0">
              <a:spcBef>
                <a:spcPct val="20000"/>
              </a:spcBef>
              <a:buClr>
                <a:srgbClr val="77216F"/>
              </a:buClr>
              <a:defRPr/>
            </a:pPr>
            <a:endParaRPr lang="en-GB" sz="2400" dirty="0" smtClean="0"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9534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3000" b="1" dirty="0" smtClean="0">
                <a:solidFill>
                  <a:srgbClr val="77216F"/>
                </a:solidFill>
                <a:latin typeface="Arial" pitchFamily="34" charset="0"/>
                <a:cs typeface="Arial" pitchFamily="34" charset="0"/>
              </a:rPr>
              <a:t>Summary </a:t>
            </a:r>
            <a:endParaRPr lang="en-GB" sz="3000" dirty="0">
              <a:solidFill>
                <a:srgbClr val="77216F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67544" y="1268760"/>
            <a:ext cx="8280920" cy="0"/>
          </a:xfrm>
          <a:prstGeom prst="line">
            <a:avLst/>
          </a:prstGeom>
          <a:ln w="3175">
            <a:solidFill>
              <a:srgbClr val="77216F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EC7BE-9BB9-4C79-86AE-13F6015AF22D}" type="slidenum">
              <a:rPr lang="en-GB" smtClean="0">
                <a:solidFill>
                  <a:srgbClr val="77216F"/>
                </a:solidFill>
              </a:rPr>
              <a:pPr/>
              <a:t>14</a:t>
            </a:fld>
            <a:endParaRPr lang="en-GB" dirty="0">
              <a:solidFill>
                <a:srgbClr val="77216F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32048" y="6423719"/>
            <a:ext cx="88204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>
                <a:solidFill>
                  <a:srgbClr val="77216F"/>
                </a:solidFill>
                <a:latin typeface="Arial" pitchFamily="34" charset="0"/>
                <a:cs typeface="Arial" pitchFamily="34" charset="0"/>
              </a:rPr>
              <a:t>Legal Services Board</a:t>
            </a:r>
          </a:p>
          <a:p>
            <a:endParaRPr lang="en-GB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1600200"/>
            <a:ext cx="8229600" cy="4421087"/>
          </a:xfrm>
          <a:prstGeom prst="rect">
            <a:avLst/>
          </a:prstGeom>
          <a:ln>
            <a:noFill/>
            <a:prstDash val="sysDash"/>
          </a:ln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buClr>
                <a:srgbClr val="77216F"/>
              </a:buClr>
              <a:buFont typeface="Arial" pitchFamily="34" charset="0"/>
              <a:buChar char="•"/>
              <a:defRPr/>
            </a:pPr>
            <a:r>
              <a:rPr lang="en-GB" sz="2400" noProof="0" dirty="0" smtClean="0">
                <a:latin typeface="Arial" pitchFamily="34" charset="0"/>
                <a:cs typeface="Arial" pitchFamily="34" charset="0"/>
              </a:rPr>
              <a:t>LSB first to do this in legal services in E&amp;W;</a:t>
            </a:r>
          </a:p>
          <a:p>
            <a:pPr marL="342900" lvl="0" indent="-342900">
              <a:spcBef>
                <a:spcPct val="20000"/>
              </a:spcBef>
              <a:buClr>
                <a:srgbClr val="77216F"/>
              </a:buClr>
              <a:buFont typeface="Arial" pitchFamily="34" charset="0"/>
              <a:buChar char="•"/>
              <a:defRPr/>
            </a:pPr>
            <a:endParaRPr lang="en-GB" sz="2400" dirty="0" smtClean="0">
              <a:latin typeface="Arial" pitchFamily="34" charset="0"/>
              <a:cs typeface="Arial" pitchFamily="34" charset="0"/>
            </a:endParaRPr>
          </a:p>
          <a:p>
            <a:pPr marL="342900" lvl="0" indent="-342900">
              <a:spcBef>
                <a:spcPct val="20000"/>
              </a:spcBef>
              <a:buClr>
                <a:srgbClr val="77216F"/>
              </a:buClr>
              <a:buFont typeface="Arial" pitchFamily="34" charset="0"/>
              <a:buChar char="•"/>
              <a:defRPr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Outputs help focus limited LSB resources, and hold regulators to account;</a:t>
            </a:r>
            <a:endParaRPr lang="en-GB" sz="2400" noProof="0" dirty="0" smtClean="0">
              <a:latin typeface="Arial" pitchFamily="34" charset="0"/>
              <a:cs typeface="Arial" pitchFamily="34" charset="0"/>
            </a:endParaRPr>
          </a:p>
          <a:p>
            <a:pPr marL="342900" lvl="0" indent="-342900">
              <a:spcBef>
                <a:spcPct val="20000"/>
              </a:spcBef>
              <a:buClr>
                <a:srgbClr val="77216F"/>
              </a:buClr>
              <a:buFont typeface="Arial" pitchFamily="34" charset="0"/>
              <a:buChar char="•"/>
              <a:defRPr/>
            </a:pPr>
            <a:endParaRPr lang="en-GB" sz="2400" noProof="0" dirty="0" smtClean="0">
              <a:latin typeface="Arial" pitchFamily="34" charset="0"/>
              <a:cs typeface="Arial" pitchFamily="34" charset="0"/>
            </a:endParaRPr>
          </a:p>
          <a:p>
            <a:pPr marL="342900" lvl="0" indent="-342900">
              <a:spcBef>
                <a:spcPct val="20000"/>
              </a:spcBef>
              <a:buClr>
                <a:srgbClr val="77216F"/>
              </a:buClr>
              <a:buFont typeface="Arial" pitchFamily="34" charset="0"/>
              <a:buChar char="•"/>
              <a:defRPr/>
            </a:pPr>
            <a:r>
              <a:rPr lang="en-GB" sz="2400" noProof="0" dirty="0" smtClean="0">
                <a:latin typeface="Arial" pitchFamily="34" charset="0"/>
                <a:cs typeface="Arial" pitchFamily="34" charset="0"/>
              </a:rPr>
              <a:t>Available data limited, but systematically closing gaps through research; </a:t>
            </a:r>
          </a:p>
          <a:p>
            <a:pPr lvl="0">
              <a:spcBef>
                <a:spcPct val="20000"/>
              </a:spcBef>
              <a:buClr>
                <a:srgbClr val="77216F"/>
              </a:buClr>
              <a:defRPr/>
            </a:pPr>
            <a:endParaRPr lang="en-GB" sz="2400" dirty="0">
              <a:latin typeface="Arial" pitchFamily="34" charset="0"/>
              <a:cs typeface="Arial" pitchFamily="34" charset="0"/>
            </a:endParaRPr>
          </a:p>
          <a:p>
            <a:pPr marL="342900" lvl="0" indent="-342900">
              <a:spcBef>
                <a:spcPct val="20000"/>
              </a:spcBef>
              <a:buClr>
                <a:srgbClr val="77216F"/>
              </a:buClr>
              <a:buFont typeface="Arial" pitchFamily="34" charset="0"/>
              <a:buChar char="•"/>
              <a:defRPr/>
            </a:pPr>
            <a:r>
              <a:rPr lang="en-GB" sz="2400" noProof="0" dirty="0" smtClean="0">
                <a:latin typeface="Arial" pitchFamily="34" charset="0"/>
                <a:cs typeface="Arial" pitchFamily="34" charset="0"/>
              </a:rPr>
              <a:t>Seeking to learn from approach in other sectors – how can we do this more effectively?</a:t>
            </a:r>
          </a:p>
        </p:txBody>
      </p:sp>
    </p:spTree>
    <p:extLst>
      <p:ext uri="{BB962C8B-B14F-4D97-AF65-F5344CB8AC3E}">
        <p14:creationId xmlns:p14="http://schemas.microsoft.com/office/powerpoint/2010/main" val="4168943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38002" y="174501"/>
            <a:ext cx="7398494" cy="59187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solidFill>
            <a:srgbClr val="77216F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159621"/>
            <a:ext cx="3744416" cy="3949899"/>
          </a:xfrm>
        </p:spPr>
        <p:txBody>
          <a:bodyPr>
            <a:normAutofit/>
          </a:bodyPr>
          <a:lstStyle/>
          <a:p>
            <a:pPr>
              <a:buNone/>
            </a:pPr>
            <a:endParaRPr lang="en-GB" sz="1400" dirty="0" smtClean="0">
              <a:cs typeface="Arial" pitchFamily="34" charset="0"/>
              <a:hlinkClick r:id="rId4"/>
            </a:endParaRPr>
          </a:p>
          <a:p>
            <a:pPr>
              <a:buNone/>
            </a:pPr>
            <a:r>
              <a:rPr lang="en-GB" sz="1400" dirty="0" smtClean="0">
                <a:cs typeface="Arial" pitchFamily="34" charset="0"/>
                <a:hlinkClick r:id="rId5"/>
              </a:rPr>
              <a:t>Robert.Cross@legalservicesboard.org.uk</a:t>
            </a:r>
            <a:endParaRPr lang="en-GB" sz="1400" dirty="0" smtClean="0">
              <a:cs typeface="Arial" pitchFamily="34" charset="0"/>
            </a:endParaRPr>
          </a:p>
          <a:p>
            <a:pPr>
              <a:buNone/>
            </a:pPr>
            <a:r>
              <a:rPr lang="en-GB" sz="1400" dirty="0" smtClean="0">
                <a:cs typeface="Arial" pitchFamily="34" charset="0"/>
                <a:hlinkClick r:id="rId6"/>
              </a:rPr>
              <a:t>https://research.legalservicesboard.org.uk/</a:t>
            </a:r>
            <a:endParaRPr lang="en-GB" sz="1400" dirty="0" smtClean="0">
              <a:cs typeface="Arial" pitchFamily="34" charset="0"/>
            </a:endParaRPr>
          </a:p>
          <a:p>
            <a:pPr>
              <a:buNone/>
            </a:pPr>
            <a:r>
              <a:rPr lang="en-GB" sz="1400" b="1" dirty="0" smtClean="0">
                <a:solidFill>
                  <a:srgbClr val="77216F"/>
                </a:solidFill>
                <a:cs typeface="Arial" pitchFamily="34" charset="0"/>
              </a:rPr>
              <a:t>Legal Services Board</a:t>
            </a:r>
          </a:p>
          <a:p>
            <a:pPr>
              <a:buNone/>
            </a:pPr>
            <a:r>
              <a:rPr lang="en-GB" sz="1400" dirty="0" smtClean="0">
                <a:cs typeface="Arial" pitchFamily="34" charset="0"/>
              </a:rPr>
              <a:t>One Kemble Street</a:t>
            </a:r>
          </a:p>
          <a:p>
            <a:pPr>
              <a:buNone/>
            </a:pPr>
            <a:r>
              <a:rPr lang="en-GB" sz="1400" dirty="0" smtClean="0">
                <a:cs typeface="Arial" pitchFamily="34" charset="0"/>
              </a:rPr>
              <a:t>London</a:t>
            </a:r>
          </a:p>
          <a:p>
            <a:pPr>
              <a:buNone/>
            </a:pPr>
            <a:r>
              <a:rPr lang="en-GB" sz="1400" dirty="0" smtClean="0">
                <a:cs typeface="Arial" pitchFamily="34" charset="0"/>
              </a:rPr>
              <a:t>WC2B 4AN</a:t>
            </a:r>
          </a:p>
          <a:p>
            <a:pPr>
              <a:buNone/>
            </a:pPr>
            <a:r>
              <a:rPr lang="en-GB" sz="1400" dirty="0" smtClean="0">
                <a:cs typeface="Arial" pitchFamily="34" charset="0"/>
              </a:rPr>
              <a:t>020 7271 0050 </a:t>
            </a:r>
          </a:p>
          <a:p>
            <a:pPr>
              <a:buNone/>
            </a:pPr>
            <a:r>
              <a:rPr lang="en-GB" sz="1400" dirty="0" smtClean="0">
                <a:cs typeface="Arial" pitchFamily="34" charset="0"/>
              </a:rPr>
              <a:t>Follow us @ LSB_EngandWal</a:t>
            </a:r>
          </a:p>
          <a:p>
            <a:pPr>
              <a:buNone/>
            </a:pPr>
            <a:endParaRPr lang="en-GB" sz="1400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9124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3000" b="1" dirty="0" smtClean="0">
                <a:solidFill>
                  <a:srgbClr val="77216F"/>
                </a:solidFill>
                <a:latin typeface="Arial" pitchFamily="34" charset="0"/>
                <a:cs typeface="Arial" pitchFamily="34" charset="0"/>
              </a:rPr>
              <a:t>Overview</a:t>
            </a:r>
            <a:endParaRPr lang="en-GB" sz="3000" dirty="0">
              <a:solidFill>
                <a:srgbClr val="77216F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67544" y="1268760"/>
            <a:ext cx="8280920" cy="0"/>
          </a:xfrm>
          <a:prstGeom prst="line">
            <a:avLst/>
          </a:prstGeom>
          <a:ln w="3175">
            <a:solidFill>
              <a:srgbClr val="77216F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EC7BE-9BB9-4C79-86AE-13F6015AF22D}" type="slidenum">
              <a:rPr lang="en-GB" smtClean="0">
                <a:solidFill>
                  <a:srgbClr val="77216F"/>
                </a:solidFill>
              </a:rPr>
              <a:pPr/>
              <a:t>2</a:t>
            </a:fld>
            <a:endParaRPr lang="en-GB" dirty="0">
              <a:solidFill>
                <a:srgbClr val="77216F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32048" y="6423719"/>
            <a:ext cx="88204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>
                <a:solidFill>
                  <a:srgbClr val="77216F"/>
                </a:solidFill>
                <a:latin typeface="Arial" pitchFamily="34" charset="0"/>
                <a:cs typeface="Arial" pitchFamily="34" charset="0"/>
              </a:rPr>
              <a:t>Legal Services Board</a:t>
            </a:r>
          </a:p>
          <a:p>
            <a:endParaRPr lang="en-GB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1600200"/>
            <a:ext cx="8229600" cy="4421087"/>
          </a:xfrm>
          <a:prstGeom prst="rect">
            <a:avLst/>
          </a:prstGeom>
          <a:ln>
            <a:noFill/>
            <a:prstDash val="sysDash"/>
          </a:ln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buClr>
                <a:srgbClr val="77216F"/>
              </a:buClr>
              <a:buFont typeface="Arial" pitchFamily="34" charset="0"/>
              <a:buChar char="•"/>
              <a:defRPr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Who we are </a:t>
            </a:r>
          </a:p>
          <a:p>
            <a:pPr lvl="0">
              <a:spcBef>
                <a:spcPct val="20000"/>
              </a:spcBef>
              <a:buClr>
                <a:srgbClr val="77216F"/>
              </a:buClr>
              <a:defRPr/>
            </a:pPr>
            <a:endParaRPr lang="en-GB" sz="2400" dirty="0" smtClean="0">
              <a:latin typeface="Arial" pitchFamily="34" charset="0"/>
              <a:cs typeface="Arial" pitchFamily="34" charset="0"/>
            </a:endParaRPr>
          </a:p>
          <a:p>
            <a:pPr lvl="0">
              <a:spcBef>
                <a:spcPct val="20000"/>
              </a:spcBef>
              <a:buClr>
                <a:srgbClr val="77216F"/>
              </a:buClr>
              <a:defRPr/>
            </a:pPr>
            <a:endParaRPr lang="en-GB" sz="2400" dirty="0" smtClean="0">
              <a:latin typeface="Arial" pitchFamily="34" charset="0"/>
              <a:cs typeface="Arial" pitchFamily="34" charset="0"/>
            </a:endParaRPr>
          </a:p>
          <a:p>
            <a:pPr marL="342900" lvl="0" indent="-342900">
              <a:spcBef>
                <a:spcPct val="20000"/>
              </a:spcBef>
              <a:buClr>
                <a:srgbClr val="77216F"/>
              </a:buClr>
              <a:buFont typeface="Arial" pitchFamily="34" charset="0"/>
              <a:buChar char="•"/>
              <a:defRPr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Turning objectives into outcomes </a:t>
            </a:r>
          </a:p>
          <a:p>
            <a:pPr marL="342900" lvl="0" indent="-342900">
              <a:spcBef>
                <a:spcPct val="20000"/>
              </a:spcBef>
              <a:buClr>
                <a:srgbClr val="77216F"/>
              </a:buClr>
              <a:buFont typeface="Arial" pitchFamily="34" charset="0"/>
              <a:buChar char="•"/>
              <a:defRPr/>
            </a:pPr>
            <a:endParaRPr lang="en-GB" sz="2400" dirty="0" smtClean="0">
              <a:latin typeface="Arial" pitchFamily="34" charset="0"/>
              <a:cs typeface="Arial" pitchFamily="34" charset="0"/>
            </a:endParaRPr>
          </a:p>
          <a:p>
            <a:pPr marL="342900" lvl="0" indent="-342900">
              <a:spcBef>
                <a:spcPct val="20000"/>
              </a:spcBef>
              <a:buClr>
                <a:srgbClr val="77216F"/>
              </a:buClr>
              <a:buFont typeface="Arial" pitchFamily="34" charset="0"/>
              <a:buChar char="•"/>
              <a:defRPr/>
            </a:pPr>
            <a:endParaRPr lang="en-GB" sz="2400" dirty="0" smtClean="0">
              <a:latin typeface="Arial" pitchFamily="34" charset="0"/>
              <a:cs typeface="Arial" pitchFamily="34" charset="0"/>
            </a:endParaRPr>
          </a:p>
          <a:p>
            <a:pPr marL="342900" lvl="0" indent="-342900">
              <a:spcBef>
                <a:spcPct val="20000"/>
              </a:spcBef>
              <a:buClr>
                <a:srgbClr val="77216F"/>
              </a:buClr>
              <a:buFont typeface="Arial" pitchFamily="34" charset="0"/>
              <a:buChar char="•"/>
              <a:defRPr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Impacts and challenges </a:t>
            </a:r>
          </a:p>
          <a:p>
            <a:pPr marL="342900" lvl="0" indent="-342900">
              <a:spcBef>
                <a:spcPct val="20000"/>
              </a:spcBef>
              <a:buClr>
                <a:srgbClr val="77216F"/>
              </a:buClr>
              <a:buFont typeface="Arial" pitchFamily="34" charset="0"/>
              <a:buChar char="•"/>
              <a:defRPr/>
            </a:pPr>
            <a:endParaRPr lang="en-GB" sz="2400" dirty="0" smtClean="0"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2348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EC7BE-9BB9-4C79-86AE-13F6015AF22D}" type="slidenum">
              <a:rPr lang="en-GB" smtClean="0">
                <a:solidFill>
                  <a:srgbClr val="77216F"/>
                </a:solidFill>
              </a:rPr>
              <a:pPr/>
              <a:t>3</a:t>
            </a:fld>
            <a:endParaRPr lang="en-GB" dirty="0">
              <a:solidFill>
                <a:srgbClr val="77216F"/>
              </a:solidFill>
            </a:endParaRPr>
          </a:p>
        </p:txBody>
      </p:sp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0527" y="476672"/>
            <a:ext cx="8429945" cy="5824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432048" y="6423719"/>
            <a:ext cx="88204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>
                <a:solidFill>
                  <a:srgbClr val="77216F"/>
                </a:solidFill>
                <a:latin typeface="Arial" pitchFamily="34" charset="0"/>
                <a:cs typeface="Arial" pitchFamily="34" charset="0"/>
              </a:rPr>
              <a:t>Legal Services Board</a:t>
            </a:r>
          </a:p>
          <a:p>
            <a:endParaRPr lang="en-GB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0"/>
            <a:ext cx="3466728" cy="1143000"/>
          </a:xfrm>
        </p:spPr>
        <p:txBody>
          <a:bodyPr>
            <a:normAutofit/>
          </a:bodyPr>
          <a:lstStyle/>
          <a:p>
            <a:pPr algn="l"/>
            <a:r>
              <a:rPr lang="en-GB" sz="3000" b="1" dirty="0" smtClean="0">
                <a:solidFill>
                  <a:srgbClr val="77216F"/>
                </a:solidFill>
                <a:latin typeface="Arial" pitchFamily="34" charset="0"/>
                <a:cs typeface="Arial" pitchFamily="34" charset="0"/>
              </a:rPr>
              <a:t>Oversight regulation</a:t>
            </a:r>
            <a:endParaRPr lang="en-GB" sz="3000" dirty="0">
              <a:solidFill>
                <a:srgbClr val="77216F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216024" y="1052736"/>
            <a:ext cx="2627784" cy="0"/>
          </a:xfrm>
          <a:prstGeom prst="line">
            <a:avLst/>
          </a:prstGeom>
          <a:ln w="3175">
            <a:solidFill>
              <a:srgbClr val="77216F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7308304" y="620688"/>
            <a:ext cx="360040" cy="7920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7452320" y="2132856"/>
            <a:ext cx="864096" cy="461665"/>
          </a:xfrm>
          <a:prstGeom prst="rect">
            <a:avLst/>
          </a:prstGeom>
          <a:solidFill>
            <a:schemeClr val="bg1"/>
          </a:solidFill>
          <a:ln>
            <a:solidFill>
              <a:srgbClr val="FF5050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b="1" dirty="0" smtClean="0"/>
              <a:t>Master of Faculties</a:t>
            </a:r>
            <a:endParaRPr lang="en-GB" sz="12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843808" y="2564904"/>
            <a:ext cx="1080120" cy="646331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b="1" dirty="0" err="1" smtClean="0">
                <a:latin typeface="Arial Black" panose="020B0A04020102020204" pitchFamily="34" charset="0"/>
                <a:cs typeface="Arial" panose="020B0604020202020204" pitchFamily="34" charset="0"/>
              </a:rPr>
              <a:t>CILEx</a:t>
            </a:r>
            <a:r>
              <a:rPr lang="en-GB" sz="1200" b="1" dirty="0" smtClean="0">
                <a:latin typeface="Arial Black" panose="020B0A04020102020204" pitchFamily="34" charset="0"/>
                <a:cs typeface="Arial" panose="020B0604020202020204" pitchFamily="34" charset="0"/>
              </a:rPr>
              <a:t> Regulation</a:t>
            </a:r>
          </a:p>
          <a:p>
            <a:endParaRPr lang="en-GB" sz="1200" b="1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43808" y="1916832"/>
            <a:ext cx="1080120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b="1" dirty="0" err="1" smtClean="0">
                <a:latin typeface="Arial Black" panose="020B0A04020102020204" pitchFamily="34" charset="0"/>
              </a:rPr>
              <a:t>CILEx</a:t>
            </a:r>
            <a:endParaRPr lang="en-GB" sz="1200" b="1" dirty="0" smtClean="0">
              <a:latin typeface="Arial Black" panose="020B0A04020102020204" pitchFamily="34" charset="0"/>
            </a:endParaRPr>
          </a:p>
          <a:p>
            <a:endParaRPr lang="en-GB" sz="1200" b="1" dirty="0">
              <a:latin typeface="Arial Black" panose="020B0A04020102020204" pitchFamily="34" charset="0"/>
            </a:endParaRPr>
          </a:p>
          <a:p>
            <a:r>
              <a:rPr lang="en-GB" sz="1200" b="1" dirty="0" smtClean="0">
                <a:latin typeface="Arial Black" panose="020B0A04020102020204" pitchFamily="34" charset="0"/>
              </a:rPr>
              <a:t> </a:t>
            </a:r>
            <a:endParaRPr lang="en-GB" sz="1200" b="1" dirty="0">
              <a:latin typeface="Arial Black" panose="020B0A040201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265168" y="745540"/>
            <a:ext cx="1115144" cy="523220"/>
          </a:xfrm>
          <a:prstGeom prst="rect">
            <a:avLst/>
          </a:prstGeom>
          <a:solidFill>
            <a:srgbClr val="CC006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solidFill>
                  <a:schemeClr val="bg1">
                    <a:lumMod val="95000"/>
                  </a:schemeClr>
                </a:solidFill>
              </a:rPr>
              <a:t>Legal Ombudsman</a:t>
            </a:r>
            <a:endParaRPr lang="en-GB" sz="14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9806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3000" b="1" dirty="0" smtClean="0">
                <a:solidFill>
                  <a:srgbClr val="77216F"/>
                </a:solidFill>
                <a:latin typeface="Arial" pitchFamily="34" charset="0"/>
                <a:cs typeface="Arial" pitchFamily="34" charset="0"/>
              </a:rPr>
              <a:t>What disruption might look like</a:t>
            </a:r>
            <a:endParaRPr lang="en-GB" sz="3000" dirty="0">
              <a:solidFill>
                <a:srgbClr val="77216F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67544" y="1268760"/>
            <a:ext cx="8280920" cy="0"/>
          </a:xfrm>
          <a:prstGeom prst="line">
            <a:avLst/>
          </a:prstGeom>
          <a:ln w="3175">
            <a:solidFill>
              <a:srgbClr val="77216F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EC7BE-9BB9-4C79-86AE-13F6015AF22D}" type="slidenum">
              <a:rPr lang="en-GB" smtClean="0">
                <a:solidFill>
                  <a:srgbClr val="77216F"/>
                </a:solidFill>
              </a:rPr>
              <a:pPr/>
              <a:t>4</a:t>
            </a:fld>
            <a:endParaRPr lang="en-GB" dirty="0">
              <a:solidFill>
                <a:srgbClr val="77216F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32048" y="6495727"/>
            <a:ext cx="88204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>
                <a:solidFill>
                  <a:srgbClr val="77216F"/>
                </a:solidFill>
                <a:latin typeface="Arial" pitchFamily="34" charset="0"/>
                <a:cs typeface="Arial" pitchFamily="34" charset="0"/>
              </a:rPr>
              <a:t>Legal Services Board</a:t>
            </a:r>
          </a:p>
          <a:p>
            <a:endParaRPr lang="en-GB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1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956" y="116632"/>
            <a:ext cx="9123044" cy="6675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0" y="6488668"/>
            <a:ext cx="2411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Source: ONS, ARs, LSB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3531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GB" sz="3000" b="1" dirty="0" smtClean="0">
                <a:solidFill>
                  <a:srgbClr val="77216F"/>
                </a:solidFill>
                <a:latin typeface="Arial" pitchFamily="34" charset="0"/>
                <a:cs typeface="Arial" pitchFamily="34" charset="0"/>
              </a:rPr>
              <a:t>Regulators statutory objectives</a:t>
            </a:r>
            <a:endParaRPr lang="en-GB" sz="2000" dirty="0">
              <a:solidFill>
                <a:srgbClr val="77216F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67544" y="1052736"/>
            <a:ext cx="8280920" cy="0"/>
          </a:xfrm>
          <a:prstGeom prst="line">
            <a:avLst/>
          </a:prstGeom>
          <a:ln w="3175">
            <a:solidFill>
              <a:srgbClr val="77216F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EC7BE-9BB9-4C79-86AE-13F6015AF22D}" type="slidenum">
              <a:rPr lang="en-GB" smtClean="0">
                <a:solidFill>
                  <a:srgbClr val="77216F"/>
                </a:solidFill>
              </a:rPr>
              <a:pPr/>
              <a:t>5</a:t>
            </a:fld>
            <a:endParaRPr lang="en-GB" dirty="0">
              <a:solidFill>
                <a:srgbClr val="77216F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32048" y="6423719"/>
            <a:ext cx="88204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>
                <a:solidFill>
                  <a:srgbClr val="77216F"/>
                </a:solidFill>
                <a:latin typeface="Arial" pitchFamily="34" charset="0"/>
                <a:cs typeface="Arial" pitchFamily="34" charset="0"/>
              </a:rPr>
              <a:t>Legal Services Board</a:t>
            </a:r>
          </a:p>
          <a:p>
            <a:endParaRPr lang="en-GB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0" y="1124744"/>
            <a:ext cx="8748464" cy="4709119"/>
          </a:xfrm>
          <a:prstGeom prst="rect">
            <a:avLst/>
          </a:prstGeom>
          <a:ln>
            <a:noFill/>
            <a:prstDash val="sysDash"/>
          </a:ln>
        </p:spPr>
        <p:txBody>
          <a:bodyPr vert="horz" lIns="91440" tIns="45720" rIns="91440" bIns="45720" rtlCol="0">
            <a:noAutofit/>
          </a:bodyPr>
          <a:lstStyle/>
          <a:p>
            <a:pPr marL="914400" lvl="1" indent="-457200">
              <a:spcAft>
                <a:spcPts val="1000"/>
              </a:spcAft>
              <a:buFont typeface="+mj-lt"/>
              <a:buAutoNum type="arabicPeriod"/>
              <a:defRPr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Protecting and promoting the public interest </a:t>
            </a:r>
          </a:p>
          <a:p>
            <a:pPr marL="914400" lvl="1" indent="-457200">
              <a:spcAft>
                <a:spcPts val="1000"/>
              </a:spcAft>
              <a:buFont typeface="+mj-lt"/>
              <a:buAutoNum type="arabicPeriod"/>
              <a:defRPr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Supporting the constitutional principle of the rule of law </a:t>
            </a:r>
          </a:p>
          <a:p>
            <a:pPr marL="914400" lvl="1" indent="-457200">
              <a:spcAft>
                <a:spcPts val="1000"/>
              </a:spcAft>
              <a:buFont typeface="+mj-lt"/>
              <a:buAutoNum type="arabicPeriod"/>
              <a:defRPr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Improving access to justice</a:t>
            </a:r>
          </a:p>
          <a:p>
            <a:pPr marL="914400" lvl="1" indent="-457200">
              <a:spcAft>
                <a:spcPts val="1000"/>
              </a:spcAft>
              <a:buFont typeface="+mj-lt"/>
              <a:buAutoNum type="arabicPeriod"/>
              <a:defRPr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Protecting and promoting the interests of consumers</a:t>
            </a:r>
          </a:p>
          <a:p>
            <a:pPr marL="914400" lvl="1" indent="-457200">
              <a:spcAft>
                <a:spcPts val="1000"/>
              </a:spcAft>
              <a:buFont typeface="+mj-lt"/>
              <a:buAutoNum type="arabicPeriod"/>
              <a:defRPr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Promoting competition in the provision of services</a:t>
            </a:r>
          </a:p>
          <a:p>
            <a:pPr marL="914400" lvl="1" indent="-457200">
              <a:spcAft>
                <a:spcPts val="1000"/>
              </a:spcAft>
              <a:buFont typeface="+mj-lt"/>
              <a:buAutoNum type="arabicPeriod"/>
              <a:defRPr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Encouraging an independent, strong, diverse and effective legal profession</a:t>
            </a:r>
          </a:p>
          <a:p>
            <a:pPr marL="914400" lvl="1" indent="-457200">
              <a:spcAft>
                <a:spcPts val="1000"/>
              </a:spcAft>
              <a:buFont typeface="+mj-lt"/>
              <a:buAutoNum type="arabicPeriod"/>
              <a:defRPr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Increasing public understanding of the citizen’s legal rights and duties</a:t>
            </a:r>
          </a:p>
          <a:p>
            <a:pPr marL="914400" lvl="1" indent="-457200">
              <a:spcAft>
                <a:spcPts val="1000"/>
              </a:spcAft>
              <a:buFont typeface="+mj-lt"/>
              <a:buAutoNum type="arabicPeriod"/>
              <a:defRPr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Promoting and maintaining adherence to the professional principles</a:t>
            </a:r>
            <a:endParaRPr lang="en-GB" sz="2000" b="1" dirty="0">
              <a:latin typeface="Arial" pitchFamily="34" charset="0"/>
              <a:cs typeface="Arial" pitchFamily="34" charset="0"/>
            </a:endParaRPr>
          </a:p>
          <a:p>
            <a:pPr marL="914400" lvl="1" indent="-457200">
              <a:spcBef>
                <a:spcPct val="20000"/>
              </a:spcBef>
              <a:buClr>
                <a:srgbClr val="77216F"/>
              </a:buClr>
              <a:defRPr/>
            </a:pPr>
            <a:endParaRPr lang="en-GB" sz="2000" dirty="0" smtClean="0">
              <a:latin typeface="Arial" pitchFamily="34" charset="0"/>
              <a:cs typeface="Arial" pitchFamily="34" charset="0"/>
            </a:endParaRPr>
          </a:p>
          <a:p>
            <a:pPr marL="342900" lvl="0" indent="-342900">
              <a:spcBef>
                <a:spcPct val="20000"/>
              </a:spcBef>
              <a:buClr>
                <a:srgbClr val="77216F"/>
              </a:buClr>
              <a:buFont typeface="Arial" pitchFamily="34" charset="0"/>
              <a:buChar char="•"/>
              <a:defRPr/>
            </a:pPr>
            <a:endParaRPr lang="en-GB" sz="2000" dirty="0" smtClean="0">
              <a:latin typeface="Arial" pitchFamily="34" charset="0"/>
              <a:cs typeface="Arial" pitchFamily="34" charset="0"/>
            </a:endParaRPr>
          </a:p>
          <a:p>
            <a:pPr marL="342900" lvl="0" indent="-342900">
              <a:spcBef>
                <a:spcPct val="20000"/>
              </a:spcBef>
              <a:buClr>
                <a:srgbClr val="77216F"/>
              </a:buClr>
              <a:buFont typeface="Arial" pitchFamily="34" charset="0"/>
              <a:buChar char="•"/>
              <a:defRPr/>
            </a:pPr>
            <a:endParaRPr lang="en-GB" sz="2000" dirty="0" smtClean="0">
              <a:latin typeface="Arial" pitchFamily="34" charset="0"/>
              <a:cs typeface="Arial" pitchFamily="34" charset="0"/>
            </a:endParaRPr>
          </a:p>
          <a:p>
            <a:pPr marL="342900" lvl="0" indent="-342900">
              <a:spcBef>
                <a:spcPct val="20000"/>
              </a:spcBef>
              <a:buClr>
                <a:srgbClr val="77216F"/>
              </a:buClr>
              <a:buFont typeface="Arial" pitchFamily="34" charset="0"/>
              <a:buChar char="•"/>
              <a:defRPr/>
            </a:pPr>
            <a:endParaRPr lang="en-GB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51920" y="6178078"/>
            <a:ext cx="53285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Source: Part 1 Legal Services Act 2007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7326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3000" b="1" dirty="0" smtClean="0">
                <a:solidFill>
                  <a:srgbClr val="77216F"/>
                </a:solidFill>
                <a:latin typeface="Arial" pitchFamily="34" charset="0"/>
                <a:cs typeface="Arial" pitchFamily="34" charset="0"/>
              </a:rPr>
              <a:t>Overview</a:t>
            </a:r>
            <a:endParaRPr lang="en-GB" sz="3000" dirty="0">
              <a:solidFill>
                <a:srgbClr val="77216F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67544" y="1268760"/>
            <a:ext cx="8280920" cy="0"/>
          </a:xfrm>
          <a:prstGeom prst="line">
            <a:avLst/>
          </a:prstGeom>
          <a:ln w="3175">
            <a:solidFill>
              <a:srgbClr val="77216F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EC7BE-9BB9-4C79-86AE-13F6015AF22D}" type="slidenum">
              <a:rPr lang="en-GB" smtClean="0">
                <a:solidFill>
                  <a:srgbClr val="77216F"/>
                </a:solidFill>
              </a:rPr>
              <a:pPr/>
              <a:t>6</a:t>
            </a:fld>
            <a:endParaRPr lang="en-GB" dirty="0">
              <a:solidFill>
                <a:srgbClr val="77216F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32048" y="6423719"/>
            <a:ext cx="88204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>
                <a:solidFill>
                  <a:srgbClr val="77216F"/>
                </a:solidFill>
                <a:latin typeface="Arial" pitchFamily="34" charset="0"/>
                <a:cs typeface="Arial" pitchFamily="34" charset="0"/>
              </a:rPr>
              <a:t>Legal Services Board</a:t>
            </a:r>
          </a:p>
          <a:p>
            <a:endParaRPr lang="en-GB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1600200"/>
            <a:ext cx="8229600" cy="4421087"/>
          </a:xfrm>
          <a:prstGeom prst="rect">
            <a:avLst/>
          </a:prstGeom>
          <a:ln>
            <a:noFill/>
            <a:prstDash val="sysDash"/>
          </a:ln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buClr>
                <a:srgbClr val="77216F"/>
              </a:buClr>
              <a:buFont typeface="Arial" pitchFamily="34" charset="0"/>
              <a:buChar char="•"/>
              <a:defRPr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Who we are </a:t>
            </a:r>
          </a:p>
          <a:p>
            <a:pPr lvl="0">
              <a:spcBef>
                <a:spcPct val="20000"/>
              </a:spcBef>
              <a:buClr>
                <a:srgbClr val="77216F"/>
              </a:buClr>
              <a:defRPr/>
            </a:pPr>
            <a:endParaRPr lang="en-GB" sz="2400" dirty="0" smtClean="0">
              <a:latin typeface="Arial" pitchFamily="34" charset="0"/>
              <a:cs typeface="Arial" pitchFamily="34" charset="0"/>
            </a:endParaRPr>
          </a:p>
          <a:p>
            <a:pPr lvl="0">
              <a:spcBef>
                <a:spcPct val="20000"/>
              </a:spcBef>
              <a:buClr>
                <a:srgbClr val="77216F"/>
              </a:buClr>
              <a:defRPr/>
            </a:pPr>
            <a:endParaRPr lang="en-GB" sz="2400" dirty="0" smtClean="0">
              <a:latin typeface="Arial" pitchFamily="34" charset="0"/>
              <a:cs typeface="Arial" pitchFamily="34" charset="0"/>
            </a:endParaRPr>
          </a:p>
          <a:p>
            <a:pPr marL="342900" lvl="0" indent="-342900">
              <a:spcBef>
                <a:spcPct val="20000"/>
              </a:spcBef>
              <a:buClr>
                <a:srgbClr val="77216F"/>
              </a:buClr>
              <a:buFont typeface="Arial" pitchFamily="34" charset="0"/>
              <a:buChar char="•"/>
              <a:defRPr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Turning objectives into outcomes </a:t>
            </a:r>
          </a:p>
          <a:p>
            <a:pPr marL="342900" lvl="0" indent="-342900">
              <a:spcBef>
                <a:spcPct val="20000"/>
              </a:spcBef>
              <a:buClr>
                <a:srgbClr val="77216F"/>
              </a:buClr>
              <a:buFont typeface="Arial" pitchFamily="34" charset="0"/>
              <a:buChar char="•"/>
              <a:defRPr/>
            </a:pPr>
            <a:endParaRPr lang="en-GB" sz="2400" dirty="0" smtClean="0">
              <a:latin typeface="Arial" pitchFamily="34" charset="0"/>
              <a:cs typeface="Arial" pitchFamily="34" charset="0"/>
            </a:endParaRPr>
          </a:p>
          <a:p>
            <a:pPr marL="342900" lvl="0" indent="-342900">
              <a:spcBef>
                <a:spcPct val="20000"/>
              </a:spcBef>
              <a:buClr>
                <a:srgbClr val="77216F"/>
              </a:buClr>
              <a:buFont typeface="Arial" pitchFamily="34" charset="0"/>
              <a:buChar char="•"/>
              <a:defRPr/>
            </a:pPr>
            <a:endParaRPr lang="en-GB" sz="2400" dirty="0" smtClean="0">
              <a:latin typeface="Arial" pitchFamily="34" charset="0"/>
              <a:cs typeface="Arial" pitchFamily="34" charset="0"/>
            </a:endParaRPr>
          </a:p>
          <a:p>
            <a:pPr marL="342900" lvl="0" indent="-342900">
              <a:spcBef>
                <a:spcPct val="20000"/>
              </a:spcBef>
              <a:buClr>
                <a:srgbClr val="77216F"/>
              </a:buClr>
              <a:buFont typeface="Arial" pitchFamily="34" charset="0"/>
              <a:buChar char="•"/>
              <a:defRPr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Impacts and challenges </a:t>
            </a:r>
          </a:p>
          <a:p>
            <a:pPr marL="342900" lvl="0" indent="-342900">
              <a:spcBef>
                <a:spcPct val="20000"/>
              </a:spcBef>
              <a:buClr>
                <a:srgbClr val="77216F"/>
              </a:buClr>
              <a:buFont typeface="Arial" pitchFamily="34" charset="0"/>
              <a:buChar char="•"/>
              <a:defRPr/>
            </a:pPr>
            <a:endParaRPr lang="en-GB" sz="2400" dirty="0" smtClean="0"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8071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3000" b="1" dirty="0" smtClean="0">
                <a:solidFill>
                  <a:srgbClr val="77216F"/>
                </a:solidFill>
                <a:latin typeface="Arial" pitchFamily="34" charset="0"/>
                <a:cs typeface="Arial" pitchFamily="34" charset="0"/>
              </a:rPr>
              <a:t>The Evaluation Framework (1)</a:t>
            </a:r>
            <a:endParaRPr lang="en-GB" sz="3000" dirty="0">
              <a:solidFill>
                <a:srgbClr val="77216F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67544" y="1268760"/>
            <a:ext cx="8280920" cy="0"/>
          </a:xfrm>
          <a:prstGeom prst="line">
            <a:avLst/>
          </a:prstGeom>
          <a:ln w="3175">
            <a:solidFill>
              <a:srgbClr val="77216F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EC7BE-9BB9-4C79-86AE-13F6015AF22D}" type="slidenum">
              <a:rPr lang="en-GB" smtClean="0">
                <a:solidFill>
                  <a:srgbClr val="77216F"/>
                </a:solidFill>
              </a:rPr>
              <a:pPr/>
              <a:t>7</a:t>
            </a:fld>
            <a:endParaRPr lang="en-GB" dirty="0">
              <a:solidFill>
                <a:srgbClr val="77216F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32048" y="6423719"/>
            <a:ext cx="88204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>
                <a:solidFill>
                  <a:srgbClr val="77216F"/>
                </a:solidFill>
                <a:latin typeface="Arial" pitchFamily="34" charset="0"/>
                <a:cs typeface="Arial" pitchFamily="34" charset="0"/>
              </a:rPr>
              <a:t>Legal Services Board</a:t>
            </a:r>
          </a:p>
          <a:p>
            <a:endParaRPr lang="en-GB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1600200"/>
            <a:ext cx="8229600" cy="4421087"/>
          </a:xfrm>
          <a:prstGeom prst="rect">
            <a:avLst/>
          </a:prstGeom>
          <a:ln>
            <a:noFill/>
            <a:prstDash val="sysDash"/>
          </a:ln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buClr>
                <a:srgbClr val="77216F"/>
              </a:buClr>
              <a:buFont typeface="Arial" pitchFamily="34" charset="0"/>
              <a:buChar char="•"/>
              <a:defRPr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Assess the outcomes associated with the regulatory objectives. </a:t>
            </a:r>
          </a:p>
          <a:p>
            <a:pPr lvl="0">
              <a:spcBef>
                <a:spcPct val="20000"/>
              </a:spcBef>
              <a:buClr>
                <a:srgbClr val="77216F"/>
              </a:buClr>
              <a:defRPr/>
            </a:pPr>
            <a:endParaRPr lang="en-GB" sz="2400" dirty="0" smtClean="0">
              <a:latin typeface="Arial" pitchFamily="34" charset="0"/>
              <a:cs typeface="Arial" pitchFamily="34" charset="0"/>
            </a:endParaRPr>
          </a:p>
          <a:p>
            <a:pPr marL="342900" lvl="0" indent="-342900">
              <a:spcBef>
                <a:spcPct val="20000"/>
              </a:spcBef>
              <a:buClr>
                <a:srgbClr val="77216F"/>
              </a:buClr>
              <a:buFont typeface="Arial" pitchFamily="34" charset="0"/>
              <a:buChar char="•"/>
              <a:defRPr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Not organisational efficiency or functional performance.</a:t>
            </a:r>
          </a:p>
          <a:p>
            <a:pPr marL="342900" lvl="0" indent="-342900">
              <a:spcBef>
                <a:spcPct val="20000"/>
              </a:spcBef>
              <a:buClr>
                <a:srgbClr val="77216F"/>
              </a:buClr>
              <a:buFont typeface="Arial" pitchFamily="34" charset="0"/>
              <a:buChar char="•"/>
              <a:defRPr/>
            </a:pPr>
            <a:endParaRPr lang="en-GB" sz="2400" dirty="0" smtClean="0">
              <a:latin typeface="Arial" pitchFamily="34" charset="0"/>
              <a:cs typeface="Arial" pitchFamily="34" charset="0"/>
            </a:endParaRPr>
          </a:p>
          <a:p>
            <a:pPr marL="342900" lvl="0" indent="-342900">
              <a:spcBef>
                <a:spcPct val="20000"/>
              </a:spcBef>
              <a:buClr>
                <a:srgbClr val="77216F"/>
              </a:buClr>
              <a:buFont typeface="Arial" pitchFamily="34" charset="0"/>
              <a:buChar char="•"/>
              <a:defRPr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Developed via: </a:t>
            </a:r>
          </a:p>
          <a:p>
            <a:pPr marL="1257300" lvl="2" indent="-342900">
              <a:spcBef>
                <a:spcPct val="20000"/>
              </a:spcBef>
              <a:buClr>
                <a:srgbClr val="77216F"/>
              </a:buClr>
              <a:buFont typeface="Arial" pitchFamily="34" charset="0"/>
              <a:buChar char="•"/>
              <a:defRPr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LSB Board workshops </a:t>
            </a:r>
          </a:p>
          <a:p>
            <a:pPr marL="1257300" lvl="2" indent="-342900">
              <a:spcBef>
                <a:spcPct val="20000"/>
              </a:spcBef>
              <a:buClr>
                <a:srgbClr val="77216F"/>
              </a:buClr>
              <a:buFont typeface="Arial" pitchFamily="34" charset="0"/>
              <a:buChar char="•"/>
              <a:defRPr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Consultation with stakeholders</a:t>
            </a:r>
          </a:p>
          <a:p>
            <a:pPr marL="1257300" lvl="2" indent="-342900">
              <a:spcBef>
                <a:spcPct val="20000"/>
              </a:spcBef>
              <a:buClr>
                <a:srgbClr val="77216F"/>
              </a:buClr>
              <a:buFont typeface="Arial" pitchFamily="34" charset="0"/>
              <a:buChar char="•"/>
              <a:defRPr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Economic market segmentation framework</a:t>
            </a:r>
          </a:p>
          <a:p>
            <a:pPr lvl="0">
              <a:spcBef>
                <a:spcPct val="20000"/>
              </a:spcBef>
              <a:buClr>
                <a:srgbClr val="77216F"/>
              </a:buClr>
              <a:defRPr/>
            </a:pPr>
            <a:endParaRPr lang="en-GB" sz="2400" dirty="0" smtClean="0"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3912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GB" sz="3000" b="1" dirty="0" smtClean="0">
                <a:solidFill>
                  <a:srgbClr val="77216F"/>
                </a:solidFill>
                <a:latin typeface="Arial" pitchFamily="34" charset="0"/>
                <a:cs typeface="Arial" pitchFamily="34" charset="0"/>
              </a:rPr>
              <a:t>Turning objectives into outcomes: </a:t>
            </a:r>
            <a:br>
              <a:rPr lang="en-GB" sz="3000" b="1" dirty="0" smtClean="0">
                <a:solidFill>
                  <a:srgbClr val="77216F"/>
                </a:solidFill>
                <a:latin typeface="Arial" pitchFamily="34" charset="0"/>
                <a:cs typeface="Arial" pitchFamily="34" charset="0"/>
              </a:rPr>
            </a:br>
            <a:r>
              <a:rPr lang="en-GB" sz="2400" b="1" dirty="0" smtClean="0">
                <a:solidFill>
                  <a:srgbClr val="77216F"/>
                </a:solidFill>
                <a:latin typeface="Arial" pitchFamily="34" charset="0"/>
                <a:cs typeface="Arial" pitchFamily="34" charset="0"/>
              </a:rPr>
              <a:t>5 Perspectives, 14 outcomes </a:t>
            </a:r>
            <a:r>
              <a:rPr lang="en-GB" sz="3000" b="1" dirty="0" smtClean="0">
                <a:solidFill>
                  <a:srgbClr val="77216F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GB" sz="3000" dirty="0">
              <a:solidFill>
                <a:srgbClr val="77216F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57200" y="1115616"/>
            <a:ext cx="8280920" cy="0"/>
          </a:xfrm>
          <a:prstGeom prst="line">
            <a:avLst/>
          </a:prstGeom>
          <a:ln w="3175">
            <a:solidFill>
              <a:srgbClr val="77216F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EC7BE-9BB9-4C79-86AE-13F6015AF22D}" type="slidenum">
              <a:rPr lang="en-GB" smtClean="0">
                <a:solidFill>
                  <a:srgbClr val="77216F"/>
                </a:solidFill>
              </a:rPr>
              <a:pPr/>
              <a:t>8</a:t>
            </a:fld>
            <a:endParaRPr lang="en-GB" dirty="0">
              <a:solidFill>
                <a:srgbClr val="77216F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32048" y="6423719"/>
            <a:ext cx="88204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>
                <a:solidFill>
                  <a:srgbClr val="77216F"/>
                </a:solidFill>
                <a:latin typeface="Arial" pitchFamily="34" charset="0"/>
                <a:cs typeface="Arial" pitchFamily="34" charset="0"/>
              </a:rPr>
              <a:t>Legal Services Board</a:t>
            </a:r>
          </a:p>
          <a:p>
            <a:endParaRPr lang="en-GB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Diagram 2"/>
          <p:cNvGraphicFramePr/>
          <p:nvPr>
            <p:extLst/>
          </p:nvPr>
        </p:nvGraphicFramePr>
        <p:xfrm>
          <a:off x="0" y="904083"/>
          <a:ext cx="9144000" cy="57504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564143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3000" b="1" dirty="0" smtClean="0">
                <a:solidFill>
                  <a:srgbClr val="77216F"/>
                </a:solidFill>
                <a:latin typeface="Arial" pitchFamily="34" charset="0"/>
                <a:cs typeface="Arial" pitchFamily="34" charset="0"/>
              </a:rPr>
              <a:t>The Evaluation Framework (2)</a:t>
            </a:r>
            <a:endParaRPr lang="en-GB" sz="3000" dirty="0">
              <a:solidFill>
                <a:srgbClr val="77216F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67544" y="1268760"/>
            <a:ext cx="8280920" cy="0"/>
          </a:xfrm>
          <a:prstGeom prst="line">
            <a:avLst/>
          </a:prstGeom>
          <a:ln w="3175">
            <a:solidFill>
              <a:srgbClr val="77216F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EC7BE-9BB9-4C79-86AE-13F6015AF22D}" type="slidenum">
              <a:rPr lang="en-GB" smtClean="0">
                <a:solidFill>
                  <a:srgbClr val="77216F"/>
                </a:solidFill>
              </a:rPr>
              <a:pPr/>
              <a:t>9</a:t>
            </a:fld>
            <a:endParaRPr lang="en-GB" dirty="0">
              <a:solidFill>
                <a:srgbClr val="77216F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32048" y="6423719"/>
            <a:ext cx="88204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>
                <a:solidFill>
                  <a:srgbClr val="77216F"/>
                </a:solidFill>
                <a:latin typeface="Arial" pitchFamily="34" charset="0"/>
                <a:cs typeface="Arial" pitchFamily="34" charset="0"/>
              </a:rPr>
              <a:t>Legal Services Board</a:t>
            </a:r>
          </a:p>
          <a:p>
            <a:endParaRPr lang="en-GB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1600200"/>
            <a:ext cx="8229600" cy="4421087"/>
          </a:xfrm>
          <a:prstGeom prst="rect">
            <a:avLst/>
          </a:prstGeom>
          <a:ln>
            <a:noFill/>
            <a:prstDash val="sysDash"/>
          </a:ln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buClr>
                <a:srgbClr val="77216F"/>
              </a:buClr>
              <a:buFont typeface="Arial" pitchFamily="34" charset="0"/>
              <a:buChar char="•"/>
              <a:defRPr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Within each outcome </a:t>
            </a:r>
          </a:p>
          <a:p>
            <a:pPr marL="800100" lvl="1" indent="-342900">
              <a:spcBef>
                <a:spcPct val="20000"/>
              </a:spcBef>
              <a:buClr>
                <a:srgbClr val="77216F"/>
              </a:buClr>
              <a:buFont typeface="Arial" pitchFamily="34" charset="0"/>
              <a:buChar char="•"/>
              <a:defRPr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Collation of available data and evidence </a:t>
            </a:r>
          </a:p>
          <a:p>
            <a:pPr marL="1257300" lvl="2" indent="-342900">
              <a:spcBef>
                <a:spcPct val="20000"/>
              </a:spcBef>
              <a:buClr>
                <a:srgbClr val="77216F"/>
              </a:buClr>
              <a:buFont typeface="Arial" pitchFamily="34" charset="0"/>
              <a:buChar char="•"/>
              <a:defRPr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Regulators data </a:t>
            </a:r>
          </a:p>
          <a:p>
            <a:pPr marL="1257300" lvl="2" indent="-342900">
              <a:spcBef>
                <a:spcPct val="20000"/>
              </a:spcBef>
              <a:buClr>
                <a:srgbClr val="77216F"/>
              </a:buClr>
              <a:buFont typeface="Arial" pitchFamily="34" charset="0"/>
              <a:buChar char="•"/>
              <a:defRPr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Research commissioned by the LSB and others </a:t>
            </a:r>
          </a:p>
          <a:p>
            <a:pPr marL="800100" lvl="1" indent="-342900">
              <a:spcBef>
                <a:spcPct val="20000"/>
              </a:spcBef>
              <a:buClr>
                <a:srgbClr val="77216F"/>
              </a:buClr>
              <a:buFont typeface="Arial" pitchFamily="34" charset="0"/>
              <a:buChar char="•"/>
              <a:defRPr/>
            </a:pPr>
            <a:endParaRPr lang="en-GB" sz="2400" dirty="0" smtClean="0">
              <a:latin typeface="Arial" pitchFamily="34" charset="0"/>
              <a:cs typeface="Arial" pitchFamily="34" charset="0"/>
            </a:endParaRPr>
          </a:p>
          <a:p>
            <a:pPr marL="800100" lvl="1" indent="-342900">
              <a:spcBef>
                <a:spcPct val="20000"/>
              </a:spcBef>
              <a:buClr>
                <a:srgbClr val="77216F"/>
              </a:buClr>
              <a:buFont typeface="Arial" pitchFamily="34" charset="0"/>
              <a:buChar char="•"/>
              <a:defRPr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Observation of trends over time</a:t>
            </a:r>
          </a:p>
          <a:p>
            <a:pPr marL="800100" lvl="1" indent="-342900">
              <a:spcBef>
                <a:spcPct val="20000"/>
              </a:spcBef>
              <a:buClr>
                <a:srgbClr val="77216F"/>
              </a:buClr>
              <a:buFont typeface="Arial" pitchFamily="34" charset="0"/>
              <a:buChar char="•"/>
              <a:defRPr/>
            </a:pPr>
            <a:endParaRPr lang="en-GB" sz="2400" dirty="0" smtClean="0">
              <a:latin typeface="Arial" pitchFamily="34" charset="0"/>
              <a:cs typeface="Arial" pitchFamily="34" charset="0"/>
            </a:endParaRPr>
          </a:p>
          <a:p>
            <a:pPr marL="800100" lvl="1" indent="-342900">
              <a:spcBef>
                <a:spcPct val="20000"/>
              </a:spcBef>
              <a:buClr>
                <a:srgbClr val="77216F"/>
              </a:buClr>
              <a:buFont typeface="Arial" pitchFamily="34" charset="0"/>
              <a:buChar char="•"/>
              <a:defRPr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Identification of knowledge gaps</a:t>
            </a:r>
          </a:p>
          <a:p>
            <a:pPr marL="800100" lvl="1" indent="-342900">
              <a:spcBef>
                <a:spcPct val="20000"/>
              </a:spcBef>
              <a:buClr>
                <a:srgbClr val="77216F"/>
              </a:buClr>
              <a:buFont typeface="Arial" pitchFamily="34" charset="0"/>
              <a:buChar char="•"/>
              <a:defRPr/>
            </a:pPr>
            <a:endParaRPr lang="en-GB" sz="2400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rgbClr val="77216F"/>
              </a:buClr>
              <a:buFont typeface="Arial" pitchFamily="34" charset="0"/>
              <a:buChar char="•"/>
              <a:defRPr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Assessment based on best evidence not causation </a:t>
            </a:r>
          </a:p>
          <a:p>
            <a:pPr lvl="0">
              <a:spcBef>
                <a:spcPct val="20000"/>
              </a:spcBef>
              <a:buClr>
                <a:srgbClr val="77216F"/>
              </a:buClr>
              <a:defRPr/>
            </a:pPr>
            <a:endParaRPr lang="en-GB" sz="2400" dirty="0" smtClean="0">
              <a:latin typeface="Arial" pitchFamily="34" charset="0"/>
              <a:cs typeface="Arial" pitchFamily="34" charset="0"/>
            </a:endParaRPr>
          </a:p>
          <a:p>
            <a:pPr marL="342900" lvl="0" indent="-342900">
              <a:spcBef>
                <a:spcPct val="20000"/>
              </a:spcBef>
              <a:buClr>
                <a:srgbClr val="77216F"/>
              </a:buClr>
              <a:buFont typeface="Arial" pitchFamily="34" charset="0"/>
              <a:buChar char="•"/>
              <a:defRPr/>
            </a:pPr>
            <a:endParaRPr lang="en-GB" sz="2400" dirty="0" smtClean="0">
              <a:latin typeface="Arial" pitchFamily="34" charset="0"/>
              <a:cs typeface="Arial" pitchFamily="34" charset="0"/>
            </a:endParaRPr>
          </a:p>
          <a:p>
            <a:pPr lvl="0">
              <a:spcBef>
                <a:spcPct val="20000"/>
              </a:spcBef>
              <a:buClr>
                <a:srgbClr val="77216F"/>
              </a:buClr>
              <a:defRPr/>
            </a:pPr>
            <a:endParaRPr lang="en-GB" sz="2400" dirty="0" smtClean="0"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5866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ker Tilley slid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Baker Tilley slides</Template>
  <TotalTime>8086</TotalTime>
  <Words>619</Words>
  <Application>Microsoft Office PowerPoint</Application>
  <PresentationFormat>On-screen Show (4:3)</PresentationFormat>
  <Paragraphs>181</Paragraphs>
  <Slides>15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Arial Black</vt:lpstr>
      <vt:lpstr>Calibri</vt:lpstr>
      <vt:lpstr>Baker Tilley slides</vt:lpstr>
      <vt:lpstr>Putting market outcomes on the centre stage  The LSBs efforts to evaluate market change   Robert Cross PSA  11 March 2016 </vt:lpstr>
      <vt:lpstr>Overview</vt:lpstr>
      <vt:lpstr>Oversight regulation</vt:lpstr>
      <vt:lpstr>What disruption might look like</vt:lpstr>
      <vt:lpstr>Regulators statutory objectives</vt:lpstr>
      <vt:lpstr>Overview</vt:lpstr>
      <vt:lpstr>The Evaluation Framework (1)</vt:lpstr>
      <vt:lpstr>Turning objectives into outcomes:  5 Perspectives, 14 outcomes  </vt:lpstr>
      <vt:lpstr>The Evaluation Framework (2)</vt:lpstr>
      <vt:lpstr>Measuring quality </vt:lpstr>
      <vt:lpstr>Overview</vt:lpstr>
      <vt:lpstr>Impacts of evaluation:  Example of innovation </vt:lpstr>
      <vt:lpstr>Challenges</vt:lpstr>
      <vt:lpstr>Summary </vt:lpstr>
      <vt:lpstr>PowerPoint Presentation</vt:lpstr>
    </vt:vector>
  </TitlesOfParts>
  <Company>Legal Services Board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Robert Cross - UCL masters students Nov 15</dc:title>
  <dc:creator>Fran Gillon</dc:creator>
  <cp:lastModifiedBy>Douglas Bilton</cp:lastModifiedBy>
  <cp:revision>650</cp:revision>
  <cp:lastPrinted>2016-01-11T16:01:23Z</cp:lastPrinted>
  <dcterms:created xsi:type="dcterms:W3CDTF">2014-02-10T17:11:40Z</dcterms:created>
  <dcterms:modified xsi:type="dcterms:W3CDTF">2016-05-13T12:31:41Z</dcterms:modified>
</cp:coreProperties>
</file>