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57" r:id="rId4"/>
    <p:sldId id="265" r:id="rId5"/>
    <p:sldId id="261" r:id="rId6"/>
    <p:sldId id="262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9F"/>
    <a:srgbClr val="9CBDF2"/>
    <a:srgbClr val="A3C1F3"/>
    <a:srgbClr val="FFC40C"/>
    <a:srgbClr val="F68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97144-916F-4DEC-8389-8B08063BEA9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7A393B-AF08-4D63-A23F-4D3B71A8F3A5}">
      <dgm:prSet phldrT="[Text]" custT="1"/>
      <dgm:spPr>
        <a:xfrm rot="5400000">
          <a:off x="2228359" y="1929975"/>
          <a:ext cx="902192" cy="784907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1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Competency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 Certification Requirements</a:t>
          </a:r>
        </a:p>
      </dgm:t>
    </dgm:pt>
    <dgm:pt modelId="{9BBC4F49-DB98-4DB4-B2D8-CFEBA86E9C96}" type="parTrans" cxnId="{1A929EF0-D9B5-45EC-91C6-D49DB8DFA3D4}">
      <dgm:prSet/>
      <dgm:spPr/>
      <dgm:t>
        <a:bodyPr/>
        <a:lstStyle/>
        <a:p>
          <a:endParaRPr lang="en-US"/>
        </a:p>
      </dgm:t>
    </dgm:pt>
    <dgm:pt modelId="{9FC74015-19F4-4DFA-8C24-507ECDFCDED4}" type="sibTrans" cxnId="{1A929EF0-D9B5-45EC-91C6-D49DB8DFA3D4}">
      <dgm:prSet custT="1"/>
      <dgm:spPr>
        <a:xfrm rot="5400000">
          <a:off x="1117518" y="1959982"/>
          <a:ext cx="902192" cy="784907"/>
        </a:xfrm>
        <a:solidFill>
          <a:srgbClr val="8064A2">
            <a:hueOff val="-405888"/>
            <a:satOff val="2445"/>
            <a:lumOff val="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ctr" anchorCtr="1"/>
        <a:lstStyle/>
        <a:p>
          <a:pPr>
            <a:spcAft>
              <a:spcPts val="0"/>
            </a:spcAft>
          </a:pP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 Qualifications</a:t>
          </a:r>
        </a:p>
        <a:p>
          <a:pPr>
            <a:spcAft>
              <a:spcPts val="0"/>
            </a:spcAft>
          </a:pP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 and Training	</a:t>
          </a:r>
        </a:p>
      </dgm:t>
    </dgm:pt>
    <dgm:pt modelId="{906696AC-F51D-4821-97F3-82A5FC90A2DE}">
      <dgm:prSet phldrT="[Text]"/>
      <dgm:spPr>
        <a:xfrm>
          <a:off x="3307911" y="181850"/>
          <a:ext cx="1006847" cy="541315"/>
        </a:xfrm>
        <a:noFill/>
        <a:ln>
          <a:noFill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46958F-A221-44DA-88E0-FF9E9AE2B46C}" type="parTrans" cxnId="{C10E316C-6325-4452-AD07-2AEF15D4C78C}">
      <dgm:prSet/>
      <dgm:spPr/>
      <dgm:t>
        <a:bodyPr/>
        <a:lstStyle/>
        <a:p>
          <a:endParaRPr lang="en-US"/>
        </a:p>
      </dgm:t>
    </dgm:pt>
    <dgm:pt modelId="{90925FE6-7C59-4EC1-B2B3-BD6DACBAD3A4}" type="sibTrans" cxnId="{C10E316C-6325-4452-AD07-2AEF15D4C78C}">
      <dgm:prSet/>
      <dgm:spPr/>
      <dgm:t>
        <a:bodyPr/>
        <a:lstStyle/>
        <a:p>
          <a:endParaRPr lang="en-US"/>
        </a:p>
      </dgm:t>
    </dgm:pt>
    <dgm:pt modelId="{0282FFF5-448A-4D75-8F63-47638C441F1F}">
      <dgm:prSet phldrT="[Text]" custT="1"/>
      <dgm:spPr>
        <a:xfrm rot="5400000">
          <a:off x="3313800" y="1002296"/>
          <a:ext cx="902192" cy="784907"/>
        </a:xfrm>
        <a:solidFill>
          <a:srgbClr val="8064A2">
            <a:hueOff val="-1623553"/>
            <a:satOff val="9781"/>
            <a:lumOff val="78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Title </a:t>
          </a:r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Protection</a:t>
          </a:r>
        </a:p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03EEFF-8F44-4598-8872-67B9AC9BCF6C}" type="parTrans" cxnId="{7D9D2B6E-0654-46FE-9E0A-688BC36C30E9}">
      <dgm:prSet/>
      <dgm:spPr/>
      <dgm:t>
        <a:bodyPr/>
        <a:lstStyle/>
        <a:p>
          <a:endParaRPr lang="en-US"/>
        </a:p>
      </dgm:t>
    </dgm:pt>
    <dgm:pt modelId="{7AC3F58B-66AC-4929-8164-2651C32DB1AC}" type="sibTrans" cxnId="{7D9D2B6E-0654-46FE-9E0A-688BC36C30E9}">
      <dgm:prSet custT="1"/>
      <dgm:spPr>
        <a:xfrm rot="5400000">
          <a:off x="3309829" y="1979569"/>
          <a:ext cx="902192" cy="784907"/>
        </a:xfrm>
        <a:solidFill>
          <a:srgbClr val="8064A2">
            <a:hueOff val="-2029441"/>
            <a:satOff val="12227"/>
            <a:lumOff val="98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Licensure Process</a:t>
          </a:r>
        </a:p>
      </dgm:t>
    </dgm:pt>
    <dgm:pt modelId="{542ECCC3-379F-4D7F-BEFA-FC38F936DAC8}">
      <dgm:prSet phldrT="[Text]"/>
      <dgm:spPr>
        <a:xfrm>
          <a:off x="3307911" y="1713413"/>
          <a:ext cx="1006847" cy="541315"/>
        </a:xfrm>
        <a:noFill/>
        <a:ln>
          <a:noFill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E408608-57A1-4359-B67F-99B1916CDC59}" type="parTrans" cxnId="{4CDDA697-8139-4918-A367-832D8280705B}">
      <dgm:prSet/>
      <dgm:spPr/>
      <dgm:t>
        <a:bodyPr/>
        <a:lstStyle/>
        <a:p>
          <a:endParaRPr lang="en-US"/>
        </a:p>
      </dgm:t>
    </dgm:pt>
    <dgm:pt modelId="{B24643C3-4046-4E3D-8EF1-742A8CF72888}" type="sibTrans" cxnId="{4CDDA697-8139-4918-A367-832D8280705B}">
      <dgm:prSet/>
      <dgm:spPr/>
      <dgm:t>
        <a:bodyPr/>
        <a:lstStyle/>
        <a:p>
          <a:endParaRPr lang="en-US"/>
        </a:p>
      </dgm:t>
    </dgm:pt>
    <dgm:pt modelId="{57A35BC6-166E-4E04-A926-C87C85F8FC25}">
      <dgm:prSet phldrT="[Text]" custT="1"/>
      <dgm:spPr>
        <a:xfrm rot="5400000">
          <a:off x="1596541" y="3797560"/>
          <a:ext cx="902192" cy="784907"/>
        </a:xfrm>
        <a:solidFill>
          <a:srgbClr val="8064A2">
            <a:hueOff val="-2435329"/>
            <a:satOff val="14672"/>
            <a:lumOff val="11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Continuing Education</a:t>
          </a:r>
        </a:p>
      </dgm:t>
    </dgm:pt>
    <dgm:pt modelId="{DA87F78C-1877-42C2-82F6-A2819A9D2B71}" type="parTrans" cxnId="{B8AF51AF-3220-40F5-BEB5-A26A53F6B619}">
      <dgm:prSet/>
      <dgm:spPr/>
      <dgm:t>
        <a:bodyPr/>
        <a:lstStyle/>
        <a:p>
          <a:endParaRPr lang="en-US"/>
        </a:p>
      </dgm:t>
    </dgm:pt>
    <dgm:pt modelId="{B92246F7-1F60-4B14-895D-25A0FC496C8E}" type="sibTrans" cxnId="{B8AF51AF-3220-40F5-BEB5-A26A53F6B619}">
      <dgm:prSet custT="1"/>
      <dgm:spPr>
        <a:xfrm rot="5400000">
          <a:off x="1117339" y="2927016"/>
          <a:ext cx="902192" cy="784907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chemeClr val="accent4"/>
              </a:solidFill>
              <a:latin typeface="Calibri"/>
              <a:ea typeface="+mn-ea"/>
              <a:cs typeface="+mn-cs"/>
            </a:rPr>
            <a:t>SOP </a:t>
          </a:r>
          <a:r>
            <a:rPr lang="en-US" sz="1200" dirty="0">
              <a:solidFill>
                <a:schemeClr val="accent4"/>
              </a:solidFill>
              <a:latin typeface="Calibri"/>
              <a:ea typeface="+mn-ea"/>
              <a:cs typeface="+mn-cs"/>
            </a:rPr>
            <a:t>Including Limitations and Exceptions</a:t>
          </a:r>
        </a:p>
      </dgm:t>
    </dgm:pt>
    <dgm:pt modelId="{5A17D7D3-2247-4CE0-A111-633D50699537}">
      <dgm:prSet phldrT="[Text]"/>
      <dgm:spPr>
        <a:xfrm>
          <a:off x="1066864" y="2479194"/>
          <a:ext cx="974368" cy="541315"/>
        </a:xfrm>
        <a:noFill/>
        <a:ln>
          <a:noFill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F8ED39-758F-4A81-A167-16138548B13D}" type="parTrans" cxnId="{2E0A61E3-4B52-43A1-9BA3-6DB909D9863D}">
      <dgm:prSet/>
      <dgm:spPr/>
      <dgm:t>
        <a:bodyPr/>
        <a:lstStyle/>
        <a:p>
          <a:endParaRPr lang="en-US"/>
        </a:p>
      </dgm:t>
    </dgm:pt>
    <dgm:pt modelId="{6E4D8EBF-1302-404E-88A4-3F1D3FE6A6CA}" type="sibTrans" cxnId="{2E0A61E3-4B52-43A1-9BA3-6DB909D9863D}">
      <dgm:prSet/>
      <dgm:spPr/>
      <dgm:t>
        <a:bodyPr/>
        <a:lstStyle/>
        <a:p>
          <a:endParaRPr lang="en-US"/>
        </a:p>
      </dgm:t>
    </dgm:pt>
    <dgm:pt modelId="{B6C459DB-B52D-4D67-957D-BA3E0CC4DAE8}">
      <dgm:prSet custT="1"/>
      <dgm:spPr>
        <a:xfrm rot="5400000">
          <a:off x="3293370" y="2967660"/>
          <a:ext cx="902192" cy="784907"/>
        </a:xfrm>
        <a:solidFill>
          <a:srgbClr val="8064A2">
            <a:hueOff val="-4058882"/>
            <a:satOff val="24454"/>
            <a:lumOff val="196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Discipline Process</a:t>
          </a:r>
        </a:p>
      </dgm:t>
    </dgm:pt>
    <dgm:pt modelId="{263A153F-7556-4EB9-8649-DDBD390CBFFC}" type="parTrans" cxnId="{4B8F0EBD-9148-422D-AF5A-696EC417D6F3}">
      <dgm:prSet/>
      <dgm:spPr/>
      <dgm:t>
        <a:bodyPr/>
        <a:lstStyle/>
        <a:p>
          <a:endParaRPr lang="en-US"/>
        </a:p>
      </dgm:t>
    </dgm:pt>
    <dgm:pt modelId="{407405B7-C01E-4BDA-862B-D1F4A1865282}" type="sibTrans" cxnId="{4B8F0EBD-9148-422D-AF5A-696EC417D6F3}">
      <dgm:prSet custT="1"/>
      <dgm:spPr>
        <a:xfrm rot="5400000">
          <a:off x="2234498" y="2918237"/>
          <a:ext cx="902192" cy="784907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Licensure Renewal </a:t>
          </a:r>
        </a:p>
      </dgm:t>
    </dgm:pt>
    <dgm:pt modelId="{A8A2539D-F95A-4751-9480-A9AF7A138EA8}">
      <dgm:prSet custT="1"/>
      <dgm:spPr>
        <a:xfrm rot="5400000">
          <a:off x="2210228" y="969636"/>
          <a:ext cx="902192" cy="784907"/>
        </a:xfrm>
        <a:solidFill>
          <a:srgbClr val="8064A2">
            <a:hueOff val="-3247105"/>
            <a:satOff val="19563"/>
            <a:lumOff val="156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Describes Regulatory Body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04A9B0C-AA07-4DEE-919C-76BEF24FC7CC}" type="parTrans" cxnId="{5C69DE45-7710-4252-938C-21F2AD7EBD2C}">
      <dgm:prSet/>
      <dgm:spPr/>
      <dgm:t>
        <a:bodyPr/>
        <a:lstStyle/>
        <a:p>
          <a:endParaRPr lang="en-US"/>
        </a:p>
      </dgm:t>
    </dgm:pt>
    <dgm:pt modelId="{D4E87213-A81E-4D96-952B-2D6A9D1F62A0}" type="sibTrans" cxnId="{5C69DE45-7710-4252-938C-21F2AD7EBD2C}">
      <dgm:prSet custT="1"/>
      <dgm:spPr>
        <a:xfrm rot="5400000">
          <a:off x="2785840" y="3791127"/>
          <a:ext cx="902192" cy="784907"/>
        </a:xfrm>
        <a:solidFill>
          <a:srgbClr val="8064A2">
            <a:hueOff val="-3652993"/>
            <a:satOff val="22008"/>
            <a:lumOff val="176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Appeals </a:t>
          </a:r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821FB03-ADE3-4AC9-86B4-5E82E49BFB74}">
      <dgm:prSet custT="1"/>
      <dgm:spPr>
        <a:xfrm rot="5400000">
          <a:off x="1093760" y="998579"/>
          <a:ext cx="902192" cy="784907"/>
        </a:xfrm>
        <a:solidFill>
          <a:srgbClr val="8064A2">
            <a:hueOff val="-811776"/>
            <a:satOff val="4891"/>
            <a:lumOff val="39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Definitions </a:t>
          </a:r>
        </a:p>
      </dgm:t>
    </dgm:pt>
    <dgm:pt modelId="{9418D12B-FB80-4A19-9588-3047978ECF73}" type="sibTrans" cxnId="{8690D7BD-9339-4645-A335-C40D439B5AF1}">
      <dgm:prSet custT="1"/>
      <dgm:spPr>
        <a:xfrm rot="5400000">
          <a:off x="2586390" y="-428560"/>
          <a:ext cx="303335" cy="1823379"/>
        </a:xfrm>
        <a:solidFill>
          <a:srgbClr val="8064A2">
            <a:hueOff val="-1217664"/>
            <a:satOff val="7336"/>
            <a:lumOff val="5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State Regulations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05D5F6-3B95-4284-BB9A-C2F9D9306DAB}" type="parTrans" cxnId="{8690D7BD-9339-4645-A335-C40D439B5AF1}">
      <dgm:prSet/>
      <dgm:spPr/>
      <dgm:t>
        <a:bodyPr/>
        <a:lstStyle/>
        <a:p>
          <a:endParaRPr lang="en-US"/>
        </a:p>
      </dgm:t>
    </dgm:pt>
    <dgm:pt modelId="{C6851601-0860-4A56-AA7E-D323C9C2CB3E}" type="pres">
      <dgm:prSet presAssocID="{50D97144-916F-4DEC-8389-8B08063BEA9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13AF4B-C404-4B16-8055-479B8149E0F9}" type="pres">
      <dgm:prSet presAssocID="{6F7A393B-AF08-4D63-A23F-4D3B71A8F3A5}" presName="composite" presStyleCnt="0"/>
      <dgm:spPr/>
    </dgm:pt>
    <dgm:pt modelId="{A906C450-BC4F-4E98-993F-B312DA08C845}" type="pres">
      <dgm:prSet presAssocID="{6F7A393B-AF08-4D63-A23F-4D3B71A8F3A5}" presName="Parent1" presStyleLbl="node1" presStyleIdx="0" presStyleCnt="12" custScaleX="186944" custLinFactY="100000" custLinFactNeighborX="-27033" custLinFactNeighborY="107264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702E1023-2E21-4DD9-A578-486DFA145180}" type="pres">
      <dgm:prSet presAssocID="{6F7A393B-AF08-4D63-A23F-4D3B71A8F3A5}" presName="Childtext1" presStyleLbl="revTx" presStyleIdx="0" presStyleCnt="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1346B5-E957-4A5A-A085-61EC7E7074DF}" type="pres">
      <dgm:prSet presAssocID="{6F7A393B-AF08-4D63-A23F-4D3B71A8F3A5}" presName="BalanceSpacing" presStyleCnt="0"/>
      <dgm:spPr/>
    </dgm:pt>
    <dgm:pt modelId="{1B2ED9B2-DE15-4A8A-9F84-263007326ED8}" type="pres">
      <dgm:prSet presAssocID="{6F7A393B-AF08-4D63-A23F-4D3B71A8F3A5}" presName="BalanceSpacing1" presStyleCnt="0"/>
      <dgm:spPr/>
    </dgm:pt>
    <dgm:pt modelId="{5AF3CA59-CB90-45A9-816E-AA41D20CDAAF}" type="pres">
      <dgm:prSet presAssocID="{9FC74015-19F4-4DFA-8C24-507ECDFCDED4}" presName="Accent1Text" presStyleLbl="node1" presStyleIdx="1" presStyleCnt="12" custScaleX="204856" custLinFactX="-22264" custLinFactY="100000" custLinFactNeighborX="-100000" custLinFactNeighborY="11059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DFB4CA5D-B97F-410F-B6AA-A26FEEFDC40E}" type="pres">
      <dgm:prSet presAssocID="{9FC74015-19F4-4DFA-8C24-507ECDFCDED4}" presName="spaceBetweenRectangles" presStyleCnt="0"/>
      <dgm:spPr/>
    </dgm:pt>
    <dgm:pt modelId="{3AE5361C-C857-46AF-8F17-A28096626CF5}" type="pres">
      <dgm:prSet presAssocID="{A821FB03-ADE3-4AC9-86B4-5E82E49BFB74}" presName="composite" presStyleCnt="0"/>
      <dgm:spPr/>
    </dgm:pt>
    <dgm:pt modelId="{B09C02CB-584A-4416-93A4-D2F6040F45AF}" type="pres">
      <dgm:prSet presAssocID="{A821FB03-ADE3-4AC9-86B4-5E82E49BFB74}" presName="Parent1" presStyleLbl="node1" presStyleIdx="2" presStyleCnt="12" custScaleX="189748" custLinFactNeighborX="-93651" custLinFactNeighborY="19147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C435084-4933-4478-A767-662F176B3943}" type="pres">
      <dgm:prSet presAssocID="{A821FB03-ADE3-4AC9-86B4-5E82E49BFB74}" presName="Childtext1" presStyleLbl="revTx" presStyleIdx="1" presStyleCnt="6" custLinFactY="-48922" custLinFactNeighborX="82734" custLinFactNeighborY="-100000">
        <dgm:presLayoutVars>
          <dgm:chMax val="0"/>
          <dgm:chPref val="0"/>
          <dgm:bulletEnabled val="1"/>
        </dgm:presLayoutVars>
      </dgm:prSet>
      <dgm:spPr>
        <a:xfrm>
          <a:off x="1872998" y="141494"/>
          <a:ext cx="974368" cy="5413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3F6C4B49-2EBC-4B62-A81E-39D462082C85}" type="pres">
      <dgm:prSet presAssocID="{A821FB03-ADE3-4AC9-86B4-5E82E49BFB74}" presName="BalanceSpacing" presStyleCnt="0"/>
      <dgm:spPr/>
    </dgm:pt>
    <dgm:pt modelId="{11D168F5-0142-4C60-A91F-FFDA33BB3DED}" type="pres">
      <dgm:prSet presAssocID="{A821FB03-ADE3-4AC9-86B4-5E82E49BFB74}" presName="BalanceSpacing1" presStyleCnt="0"/>
      <dgm:spPr/>
    </dgm:pt>
    <dgm:pt modelId="{6F618DEA-0F3D-43F4-BF58-CC0AFA3D3CA4}" type="pres">
      <dgm:prSet presAssocID="{9418D12B-FB80-4A19-9588-3047978ECF73}" presName="Accent1Text" presStyleLbl="node1" presStyleIdx="3" presStyleCnt="12" custScaleX="716360" custScaleY="53863" custLinFactNeighborX="10530" custLinFactNeighborY="-8148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2CC0CA8-3974-4A73-BC02-F0007475A76E}" type="pres">
      <dgm:prSet presAssocID="{9418D12B-FB80-4A19-9588-3047978ECF73}" presName="spaceBetweenRectangles" presStyleCnt="0"/>
      <dgm:spPr/>
    </dgm:pt>
    <dgm:pt modelId="{0F675A1D-D46E-4D76-B9A1-3F3CCA44B796}" type="pres">
      <dgm:prSet presAssocID="{0282FFF5-448A-4D75-8F63-47638C441F1F}" presName="composite" presStyleCnt="0"/>
      <dgm:spPr/>
    </dgm:pt>
    <dgm:pt modelId="{AD7E343A-2C12-46EF-B801-4FDBF1952087}" type="pres">
      <dgm:prSet presAssocID="{0282FFF5-448A-4D75-8F63-47638C441F1F}" presName="Parent1" presStyleLbl="node1" presStyleIdx="4" presStyleCnt="12" custScaleX="212334" custLinFactX="82831" custLinFactNeighborX="100000" custLinFactNeighborY="-65321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BD813EB7-462D-46F8-ADAF-0D729879C7B1}" type="pres">
      <dgm:prSet presAssocID="{0282FFF5-448A-4D75-8F63-47638C441F1F}" presName="Childtext1" presStyleLbl="revTx" presStyleIdx="2" presStyleCnt="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301C7A-FDAC-476D-B5AC-0236FB1B37AB}" type="pres">
      <dgm:prSet presAssocID="{0282FFF5-448A-4D75-8F63-47638C441F1F}" presName="BalanceSpacing" presStyleCnt="0"/>
      <dgm:spPr/>
    </dgm:pt>
    <dgm:pt modelId="{6EE69E31-D264-4D57-B381-BBCE065346EC}" type="pres">
      <dgm:prSet presAssocID="{0282FFF5-448A-4D75-8F63-47638C441F1F}" presName="BalanceSpacing1" presStyleCnt="0"/>
      <dgm:spPr/>
    </dgm:pt>
    <dgm:pt modelId="{8C38820C-EA0D-4BB4-B813-9D4BEA5DA97F}" type="pres">
      <dgm:prSet presAssocID="{7AC3F58B-66AC-4929-8164-2651C32DB1AC}" presName="Accent1Text" presStyleLbl="node1" presStyleIdx="5" presStyleCnt="12" custScaleX="211322" custLinFactX="100000" custLinFactNeighborX="190325" custLinFactNeighborY="3461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92D5A652-BF65-4F26-A114-0FE5E17C658B}" type="pres">
      <dgm:prSet presAssocID="{7AC3F58B-66AC-4929-8164-2651C32DB1AC}" presName="spaceBetweenRectangles" presStyleCnt="0"/>
      <dgm:spPr/>
    </dgm:pt>
    <dgm:pt modelId="{EC9D63F0-BFD5-4B2A-B857-C9EA052BBB11}" type="pres">
      <dgm:prSet presAssocID="{57A35BC6-166E-4E04-A926-C87C85F8FC25}" presName="composite" presStyleCnt="0"/>
      <dgm:spPr/>
    </dgm:pt>
    <dgm:pt modelId="{4F31D570-1517-47CE-8DFD-9B4A1DD05E7B}" type="pres">
      <dgm:prSet presAssocID="{57A35BC6-166E-4E04-A926-C87C85F8FC25}" presName="Parent1" presStyleLbl="node1" presStyleIdx="6" presStyleCnt="12" custScaleX="204215" custLinFactY="59629" custLinFactNeighborX="-83997" custLinFactNeighborY="100000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83A6C029-8260-42B1-A987-ADADD79C9B16}" type="pres">
      <dgm:prSet presAssocID="{57A35BC6-166E-4E04-A926-C87C85F8FC25}" presName="Childtext1" presStyleLbl="revTx" presStyleIdx="3" presStyleCnt="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2F5F37A-53F0-4D9D-B4E0-447654764182}" type="pres">
      <dgm:prSet presAssocID="{57A35BC6-166E-4E04-A926-C87C85F8FC25}" presName="BalanceSpacing" presStyleCnt="0"/>
      <dgm:spPr/>
    </dgm:pt>
    <dgm:pt modelId="{09989624-517B-4F39-8E20-C7CD78C379BD}" type="pres">
      <dgm:prSet presAssocID="{57A35BC6-166E-4E04-A926-C87C85F8FC25}" presName="BalanceSpacing1" presStyleCnt="0"/>
      <dgm:spPr/>
    </dgm:pt>
    <dgm:pt modelId="{FEE6490F-6188-47E9-B49C-A5D44500EE60}" type="pres">
      <dgm:prSet presAssocID="{B92246F7-1F60-4B14-895D-25A0FC496C8E}" presName="Accent1Text" presStyleLbl="node1" presStyleIdx="7" presStyleCnt="12" custScaleX="204811" custScaleY="93964" custLinFactX="-100000" custLinFactNeighborX="-183724" custLinFactNeighborY="63137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6A7EDB4B-3EC1-43B9-89B2-70FE3717622C}" type="pres">
      <dgm:prSet presAssocID="{B92246F7-1F60-4B14-895D-25A0FC496C8E}" presName="spaceBetweenRectangles" presStyleCnt="0"/>
      <dgm:spPr/>
    </dgm:pt>
    <dgm:pt modelId="{16388DD3-6092-4308-B0AF-108E9C12B17E}" type="pres">
      <dgm:prSet presAssocID="{A8A2539D-F95A-4751-9480-A9AF7A138EA8}" presName="composite" presStyleCnt="0"/>
      <dgm:spPr/>
    </dgm:pt>
    <dgm:pt modelId="{609090FE-0B4A-42F6-9EFA-69738F8596C5}" type="pres">
      <dgm:prSet presAssocID="{A8A2539D-F95A-4751-9480-A9AF7A138EA8}" presName="Parent1" presStyleLbl="node1" presStyleIdx="8" presStyleCnt="12" custScaleX="191564" custLinFactY="-100000" custLinFactNeighborX="-29343" custLinFactNeighborY="-135142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DE32D2E4-0930-410F-952C-4EF764EBEC72}" type="pres">
      <dgm:prSet presAssocID="{A8A2539D-F95A-4751-9480-A9AF7A138EA8}" presName="Childtext1" presStyleLbl="revTx" presStyleIdx="4" presStyleCnt="6">
        <dgm:presLayoutVars>
          <dgm:chMax val="0"/>
          <dgm:chPref val="0"/>
          <dgm:bulletEnabled val="1"/>
        </dgm:presLayoutVars>
      </dgm:prSet>
      <dgm:spPr>
        <a:xfrm>
          <a:off x="3307911" y="3244976"/>
          <a:ext cx="1006847" cy="5413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85EB1695-A18D-403E-B97C-D6806A78E865}" type="pres">
      <dgm:prSet presAssocID="{A8A2539D-F95A-4751-9480-A9AF7A138EA8}" presName="BalanceSpacing" presStyleCnt="0"/>
      <dgm:spPr/>
    </dgm:pt>
    <dgm:pt modelId="{4EDD626E-FFDA-46CD-A95B-EF27711B088D}" type="pres">
      <dgm:prSet presAssocID="{A8A2539D-F95A-4751-9480-A9AF7A138EA8}" presName="BalanceSpacing1" presStyleCnt="0"/>
      <dgm:spPr/>
    </dgm:pt>
    <dgm:pt modelId="{58111515-AADC-4FE3-B7EF-9FD9A0286D0D}" type="pres">
      <dgm:prSet presAssocID="{D4E87213-A81E-4D96-952B-2D6A9D1F62A0}" presName="Accent1Text" presStyleLbl="node1" presStyleIdx="9" presStyleCnt="12" custScaleX="188044" custLinFactX="92892" custLinFactNeighborX="100000" custLinFactNeighborY="74036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3278EE68-84DA-40D0-A861-B3653858B06F}" type="pres">
      <dgm:prSet presAssocID="{D4E87213-A81E-4D96-952B-2D6A9D1F62A0}" presName="spaceBetweenRectangles" presStyleCnt="0"/>
      <dgm:spPr/>
    </dgm:pt>
    <dgm:pt modelId="{318132A1-4C6A-4DE5-AD03-5FAECEE6F23F}" type="pres">
      <dgm:prSet presAssocID="{B6C459DB-B52D-4D67-957D-BA3E0CC4DAE8}" presName="composite" presStyleCnt="0"/>
      <dgm:spPr/>
    </dgm:pt>
    <dgm:pt modelId="{E7EFF693-74D3-43CD-B091-10E084AF9137}" type="pres">
      <dgm:prSet presAssocID="{B6C459DB-B52D-4D67-957D-BA3E0CC4DAE8}" presName="Parent1" presStyleLbl="node1" presStyleIdx="10" presStyleCnt="12" custScaleX="201872" custLinFactX="100000" custLinFactY="-6524" custLinFactNeighborX="131807" custLinFactNeighborY="-100000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10A83563-4F7E-4BAD-9E3E-2281B999B1B1}" type="pres">
      <dgm:prSet presAssocID="{B6C459DB-B52D-4D67-957D-BA3E0CC4DAE8}" presName="Childtext1" presStyleLbl="revTx" presStyleIdx="5" presStyleCnt="6" custLinFactNeighborX="44913" custLinFactNeighborY="-25529">
        <dgm:presLayoutVars>
          <dgm:chMax val="0"/>
          <dgm:chPref val="0"/>
          <dgm:bulletEnabled val="1"/>
        </dgm:presLayoutVars>
      </dgm:prSet>
      <dgm:spPr>
        <a:xfrm>
          <a:off x="1504482" y="3872564"/>
          <a:ext cx="974368" cy="5413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9B31559E-8D1B-4B94-9285-3BFED5EE70B7}" type="pres">
      <dgm:prSet presAssocID="{B6C459DB-B52D-4D67-957D-BA3E0CC4DAE8}" presName="BalanceSpacing" presStyleCnt="0"/>
      <dgm:spPr/>
    </dgm:pt>
    <dgm:pt modelId="{E1CF126A-00A8-4C27-9A09-0114A74F37A8}" type="pres">
      <dgm:prSet presAssocID="{B6C459DB-B52D-4D67-957D-BA3E0CC4DAE8}" presName="BalanceSpacing1" presStyleCnt="0"/>
      <dgm:spPr/>
    </dgm:pt>
    <dgm:pt modelId="{268D5DF8-DE42-40AE-83C7-CD43F224C31D}" type="pres">
      <dgm:prSet presAssocID="{407405B7-C01E-4BDA-862B-D1F4A1865282}" presName="Accent1Text" presStyleLbl="node1" presStyleIdx="11" presStyleCnt="12" custScaleX="182721" custLinFactY="-7596" custLinFactNeighborX="-80044" custLinFactNeighborY="-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5C69DE45-7710-4252-938C-21F2AD7EBD2C}" srcId="{50D97144-916F-4DEC-8389-8B08063BEA9D}" destId="{A8A2539D-F95A-4751-9480-A9AF7A138EA8}" srcOrd="4" destOrd="0" parTransId="{E04A9B0C-AA07-4DEE-919C-76BEF24FC7CC}" sibTransId="{D4E87213-A81E-4D96-952B-2D6A9D1F62A0}"/>
    <dgm:cxn modelId="{4CDDA697-8139-4918-A367-832D8280705B}" srcId="{0282FFF5-448A-4D75-8F63-47638C441F1F}" destId="{542ECCC3-379F-4D7F-BEFA-FC38F936DAC8}" srcOrd="0" destOrd="0" parTransId="{CE408608-57A1-4359-B67F-99B1916CDC59}" sibTransId="{B24643C3-4046-4E3D-8EF1-742A8CF72888}"/>
    <dgm:cxn modelId="{04FF0052-9001-480D-B9F6-189D8F80ECEC}" type="presOf" srcId="{A8A2539D-F95A-4751-9480-A9AF7A138EA8}" destId="{609090FE-0B4A-42F6-9EFA-69738F8596C5}" srcOrd="0" destOrd="0" presId="urn:microsoft.com/office/officeart/2008/layout/AlternatingHexagons"/>
    <dgm:cxn modelId="{B8AF51AF-3220-40F5-BEB5-A26A53F6B619}" srcId="{50D97144-916F-4DEC-8389-8B08063BEA9D}" destId="{57A35BC6-166E-4E04-A926-C87C85F8FC25}" srcOrd="3" destOrd="0" parTransId="{DA87F78C-1877-42C2-82F6-A2819A9D2B71}" sibTransId="{B92246F7-1F60-4B14-895D-25A0FC496C8E}"/>
    <dgm:cxn modelId="{C6D5D9DA-ADB3-40A9-BBF7-495C6245C1E8}" type="presOf" srcId="{57A35BC6-166E-4E04-A926-C87C85F8FC25}" destId="{4F31D570-1517-47CE-8DFD-9B4A1DD05E7B}" srcOrd="0" destOrd="0" presId="urn:microsoft.com/office/officeart/2008/layout/AlternatingHexagons"/>
    <dgm:cxn modelId="{7D9D2B6E-0654-46FE-9E0A-688BC36C30E9}" srcId="{50D97144-916F-4DEC-8389-8B08063BEA9D}" destId="{0282FFF5-448A-4D75-8F63-47638C441F1F}" srcOrd="2" destOrd="0" parTransId="{D603EEFF-8F44-4598-8872-67B9AC9BCF6C}" sibTransId="{7AC3F58B-66AC-4929-8164-2651C32DB1AC}"/>
    <dgm:cxn modelId="{349261D6-F00C-4CCD-B7BD-D5A1591A7138}" type="presOf" srcId="{A821FB03-ADE3-4AC9-86B4-5E82E49BFB74}" destId="{B09C02CB-584A-4416-93A4-D2F6040F45AF}" srcOrd="0" destOrd="0" presId="urn:microsoft.com/office/officeart/2008/layout/AlternatingHexagons"/>
    <dgm:cxn modelId="{8690D7BD-9339-4645-A335-C40D439B5AF1}" srcId="{50D97144-916F-4DEC-8389-8B08063BEA9D}" destId="{A821FB03-ADE3-4AC9-86B4-5E82E49BFB74}" srcOrd="1" destOrd="0" parTransId="{D305D5F6-3B95-4284-BB9A-C2F9D9306DAB}" sibTransId="{9418D12B-FB80-4A19-9588-3047978ECF73}"/>
    <dgm:cxn modelId="{C5B38F17-1752-4C17-99EC-0E6FE8DA0CF8}" type="presOf" srcId="{542ECCC3-379F-4D7F-BEFA-FC38F936DAC8}" destId="{BD813EB7-462D-46F8-ADAF-0D729879C7B1}" srcOrd="0" destOrd="0" presId="urn:microsoft.com/office/officeart/2008/layout/AlternatingHexagons"/>
    <dgm:cxn modelId="{4B8F0EBD-9148-422D-AF5A-696EC417D6F3}" srcId="{50D97144-916F-4DEC-8389-8B08063BEA9D}" destId="{B6C459DB-B52D-4D67-957D-BA3E0CC4DAE8}" srcOrd="5" destOrd="0" parTransId="{263A153F-7556-4EB9-8649-DDBD390CBFFC}" sibTransId="{407405B7-C01E-4BDA-862B-D1F4A1865282}"/>
    <dgm:cxn modelId="{3CE458F9-1683-4030-B74A-52B14AA7CD3E}" type="presOf" srcId="{D4E87213-A81E-4D96-952B-2D6A9D1F62A0}" destId="{58111515-AADC-4FE3-B7EF-9FD9A0286D0D}" srcOrd="0" destOrd="0" presId="urn:microsoft.com/office/officeart/2008/layout/AlternatingHexagons"/>
    <dgm:cxn modelId="{C10E316C-6325-4452-AD07-2AEF15D4C78C}" srcId="{6F7A393B-AF08-4D63-A23F-4D3B71A8F3A5}" destId="{906696AC-F51D-4821-97F3-82A5FC90A2DE}" srcOrd="0" destOrd="0" parTransId="{C346958F-A221-44DA-88E0-FF9E9AE2B46C}" sibTransId="{90925FE6-7C59-4EC1-B2B3-BD6DACBAD3A4}"/>
    <dgm:cxn modelId="{1A929EF0-D9B5-45EC-91C6-D49DB8DFA3D4}" srcId="{50D97144-916F-4DEC-8389-8B08063BEA9D}" destId="{6F7A393B-AF08-4D63-A23F-4D3B71A8F3A5}" srcOrd="0" destOrd="0" parTransId="{9BBC4F49-DB98-4DB4-B2D8-CFEBA86E9C96}" sibTransId="{9FC74015-19F4-4DFA-8C24-507ECDFCDED4}"/>
    <dgm:cxn modelId="{C6CFC0C2-DF6D-49D3-B06D-659D44D0E6F9}" type="presOf" srcId="{9FC74015-19F4-4DFA-8C24-507ECDFCDED4}" destId="{5AF3CA59-CB90-45A9-816E-AA41D20CDAAF}" srcOrd="0" destOrd="0" presId="urn:microsoft.com/office/officeart/2008/layout/AlternatingHexagons"/>
    <dgm:cxn modelId="{1B057446-EF85-4BCE-A129-6F6A52335B25}" type="presOf" srcId="{7AC3F58B-66AC-4929-8164-2651C32DB1AC}" destId="{8C38820C-EA0D-4BB4-B813-9D4BEA5DA97F}" srcOrd="0" destOrd="0" presId="urn:microsoft.com/office/officeart/2008/layout/AlternatingHexagons"/>
    <dgm:cxn modelId="{F58AF00F-06E8-4CE1-9807-2285D1A4CD62}" type="presOf" srcId="{407405B7-C01E-4BDA-862B-D1F4A1865282}" destId="{268D5DF8-DE42-40AE-83C7-CD43F224C31D}" srcOrd="0" destOrd="0" presId="urn:microsoft.com/office/officeart/2008/layout/AlternatingHexagons"/>
    <dgm:cxn modelId="{03DC3D85-9DFE-41A3-AD29-1F49AC93282B}" type="presOf" srcId="{0282FFF5-448A-4D75-8F63-47638C441F1F}" destId="{AD7E343A-2C12-46EF-B801-4FDBF1952087}" srcOrd="0" destOrd="0" presId="urn:microsoft.com/office/officeart/2008/layout/AlternatingHexagons"/>
    <dgm:cxn modelId="{16570CC1-340A-419F-A22C-296EBE445DA2}" type="presOf" srcId="{906696AC-F51D-4821-97F3-82A5FC90A2DE}" destId="{702E1023-2E21-4DD9-A578-486DFA145180}" srcOrd="0" destOrd="0" presId="urn:microsoft.com/office/officeart/2008/layout/AlternatingHexagons"/>
    <dgm:cxn modelId="{EA9B3F3B-A6DE-4BE1-9ED9-F8C2B485DC6C}" type="presOf" srcId="{B92246F7-1F60-4B14-895D-25A0FC496C8E}" destId="{FEE6490F-6188-47E9-B49C-A5D44500EE60}" srcOrd="0" destOrd="0" presId="urn:microsoft.com/office/officeart/2008/layout/AlternatingHexagons"/>
    <dgm:cxn modelId="{83326DB7-F95A-402A-98D4-19804187A9FF}" type="presOf" srcId="{50D97144-916F-4DEC-8389-8B08063BEA9D}" destId="{C6851601-0860-4A56-AA7E-D323C9C2CB3E}" srcOrd="0" destOrd="0" presId="urn:microsoft.com/office/officeart/2008/layout/AlternatingHexagons"/>
    <dgm:cxn modelId="{AB099D70-57B8-406B-97DC-4C40C49889B3}" type="presOf" srcId="{5A17D7D3-2247-4CE0-A111-633D50699537}" destId="{83A6C029-8260-42B1-A987-ADADD79C9B16}" srcOrd="0" destOrd="0" presId="urn:microsoft.com/office/officeart/2008/layout/AlternatingHexagons"/>
    <dgm:cxn modelId="{5EBFC02B-3AFF-4F42-B177-F9FFBDB3BF41}" type="presOf" srcId="{B6C459DB-B52D-4D67-957D-BA3E0CC4DAE8}" destId="{E7EFF693-74D3-43CD-B091-10E084AF9137}" srcOrd="0" destOrd="0" presId="urn:microsoft.com/office/officeart/2008/layout/AlternatingHexagons"/>
    <dgm:cxn modelId="{B7B4B3A6-0914-46B0-B90E-78F1BCDF2CF8}" type="presOf" srcId="{9418D12B-FB80-4A19-9588-3047978ECF73}" destId="{6F618DEA-0F3D-43F4-BF58-CC0AFA3D3CA4}" srcOrd="0" destOrd="0" presId="urn:microsoft.com/office/officeart/2008/layout/AlternatingHexagons"/>
    <dgm:cxn modelId="{1CF4F9CC-6475-4EC8-ABAA-D331F4620833}" type="presOf" srcId="{6F7A393B-AF08-4D63-A23F-4D3B71A8F3A5}" destId="{A906C450-BC4F-4E98-993F-B312DA08C845}" srcOrd="0" destOrd="0" presId="urn:microsoft.com/office/officeart/2008/layout/AlternatingHexagons"/>
    <dgm:cxn modelId="{2E0A61E3-4B52-43A1-9BA3-6DB909D9863D}" srcId="{57A35BC6-166E-4E04-A926-C87C85F8FC25}" destId="{5A17D7D3-2247-4CE0-A111-633D50699537}" srcOrd="0" destOrd="0" parTransId="{B6F8ED39-758F-4A81-A167-16138548B13D}" sibTransId="{6E4D8EBF-1302-404E-88A4-3F1D3FE6A6CA}"/>
    <dgm:cxn modelId="{2E670B08-D055-4BF2-AE08-4B4AA056BB50}" type="presParOf" srcId="{C6851601-0860-4A56-AA7E-D323C9C2CB3E}" destId="{6913AF4B-C404-4B16-8055-479B8149E0F9}" srcOrd="0" destOrd="0" presId="urn:microsoft.com/office/officeart/2008/layout/AlternatingHexagons"/>
    <dgm:cxn modelId="{801FF5D2-A450-4309-8819-C5188D534BE4}" type="presParOf" srcId="{6913AF4B-C404-4B16-8055-479B8149E0F9}" destId="{A906C450-BC4F-4E98-993F-B312DA08C845}" srcOrd="0" destOrd="0" presId="urn:microsoft.com/office/officeart/2008/layout/AlternatingHexagons"/>
    <dgm:cxn modelId="{4B504C36-121B-4E5A-85B4-B21F444E1000}" type="presParOf" srcId="{6913AF4B-C404-4B16-8055-479B8149E0F9}" destId="{702E1023-2E21-4DD9-A578-486DFA145180}" srcOrd="1" destOrd="0" presId="urn:microsoft.com/office/officeart/2008/layout/AlternatingHexagons"/>
    <dgm:cxn modelId="{CF4EF3A4-9EF9-4B87-A26A-B6339F038B51}" type="presParOf" srcId="{6913AF4B-C404-4B16-8055-479B8149E0F9}" destId="{011346B5-E957-4A5A-A085-61EC7E7074DF}" srcOrd="2" destOrd="0" presId="urn:microsoft.com/office/officeart/2008/layout/AlternatingHexagons"/>
    <dgm:cxn modelId="{A4C9D8AC-27C1-4587-95AA-DC47B447F2A6}" type="presParOf" srcId="{6913AF4B-C404-4B16-8055-479B8149E0F9}" destId="{1B2ED9B2-DE15-4A8A-9F84-263007326ED8}" srcOrd="3" destOrd="0" presId="urn:microsoft.com/office/officeart/2008/layout/AlternatingHexagons"/>
    <dgm:cxn modelId="{7E5FD2FC-627E-4EBC-8166-F43BB3C10E1B}" type="presParOf" srcId="{6913AF4B-C404-4B16-8055-479B8149E0F9}" destId="{5AF3CA59-CB90-45A9-816E-AA41D20CDAAF}" srcOrd="4" destOrd="0" presId="urn:microsoft.com/office/officeart/2008/layout/AlternatingHexagons"/>
    <dgm:cxn modelId="{EC2E59EE-D229-4B3B-B806-77C2E285A3F3}" type="presParOf" srcId="{C6851601-0860-4A56-AA7E-D323C9C2CB3E}" destId="{DFB4CA5D-B97F-410F-B6AA-A26FEEFDC40E}" srcOrd="1" destOrd="0" presId="urn:microsoft.com/office/officeart/2008/layout/AlternatingHexagons"/>
    <dgm:cxn modelId="{A4DEDAF0-4121-4DC1-B0A5-0452AD0488BB}" type="presParOf" srcId="{C6851601-0860-4A56-AA7E-D323C9C2CB3E}" destId="{3AE5361C-C857-46AF-8F17-A28096626CF5}" srcOrd="2" destOrd="0" presId="urn:microsoft.com/office/officeart/2008/layout/AlternatingHexagons"/>
    <dgm:cxn modelId="{99941D01-325C-4A91-9FD5-D94023DC9087}" type="presParOf" srcId="{3AE5361C-C857-46AF-8F17-A28096626CF5}" destId="{B09C02CB-584A-4416-93A4-D2F6040F45AF}" srcOrd="0" destOrd="0" presId="urn:microsoft.com/office/officeart/2008/layout/AlternatingHexagons"/>
    <dgm:cxn modelId="{8831F55B-65EB-40B9-B0E6-8AC3629A7644}" type="presParOf" srcId="{3AE5361C-C857-46AF-8F17-A28096626CF5}" destId="{FC435084-4933-4478-A767-662F176B3943}" srcOrd="1" destOrd="0" presId="urn:microsoft.com/office/officeart/2008/layout/AlternatingHexagons"/>
    <dgm:cxn modelId="{C302618C-0DAD-4C3F-9D1B-F453B621F70C}" type="presParOf" srcId="{3AE5361C-C857-46AF-8F17-A28096626CF5}" destId="{3F6C4B49-2EBC-4B62-A81E-39D462082C85}" srcOrd="2" destOrd="0" presId="urn:microsoft.com/office/officeart/2008/layout/AlternatingHexagons"/>
    <dgm:cxn modelId="{988ACA8B-75DC-4153-978D-572E1C9EAAD9}" type="presParOf" srcId="{3AE5361C-C857-46AF-8F17-A28096626CF5}" destId="{11D168F5-0142-4C60-A91F-FFDA33BB3DED}" srcOrd="3" destOrd="0" presId="urn:microsoft.com/office/officeart/2008/layout/AlternatingHexagons"/>
    <dgm:cxn modelId="{47810E44-EEA3-4DE1-A0E2-AB3DFB61F53D}" type="presParOf" srcId="{3AE5361C-C857-46AF-8F17-A28096626CF5}" destId="{6F618DEA-0F3D-43F4-BF58-CC0AFA3D3CA4}" srcOrd="4" destOrd="0" presId="urn:microsoft.com/office/officeart/2008/layout/AlternatingHexagons"/>
    <dgm:cxn modelId="{1AF66BA3-9F4F-437F-BA3B-8D4A29FBB296}" type="presParOf" srcId="{C6851601-0860-4A56-AA7E-D323C9C2CB3E}" destId="{92CC0CA8-3974-4A73-BC02-F0007475A76E}" srcOrd="3" destOrd="0" presId="urn:microsoft.com/office/officeart/2008/layout/AlternatingHexagons"/>
    <dgm:cxn modelId="{709130BA-05A6-47B1-82EE-5E821EF9A2B2}" type="presParOf" srcId="{C6851601-0860-4A56-AA7E-D323C9C2CB3E}" destId="{0F675A1D-D46E-4D76-B9A1-3F3CCA44B796}" srcOrd="4" destOrd="0" presId="urn:microsoft.com/office/officeart/2008/layout/AlternatingHexagons"/>
    <dgm:cxn modelId="{382A2C11-5D06-45D2-8804-44F17D12ED2B}" type="presParOf" srcId="{0F675A1D-D46E-4D76-B9A1-3F3CCA44B796}" destId="{AD7E343A-2C12-46EF-B801-4FDBF1952087}" srcOrd="0" destOrd="0" presId="urn:microsoft.com/office/officeart/2008/layout/AlternatingHexagons"/>
    <dgm:cxn modelId="{AE36C7DD-C1E0-4B31-80FC-D2DD96B83F1F}" type="presParOf" srcId="{0F675A1D-D46E-4D76-B9A1-3F3CCA44B796}" destId="{BD813EB7-462D-46F8-ADAF-0D729879C7B1}" srcOrd="1" destOrd="0" presId="urn:microsoft.com/office/officeart/2008/layout/AlternatingHexagons"/>
    <dgm:cxn modelId="{FF67DC0B-DD88-4FB2-AA7C-7FA881517CA5}" type="presParOf" srcId="{0F675A1D-D46E-4D76-B9A1-3F3CCA44B796}" destId="{79301C7A-FDAC-476D-B5AC-0236FB1B37AB}" srcOrd="2" destOrd="0" presId="urn:microsoft.com/office/officeart/2008/layout/AlternatingHexagons"/>
    <dgm:cxn modelId="{A5DCD40D-1EDD-411A-8917-88FFB4F8196E}" type="presParOf" srcId="{0F675A1D-D46E-4D76-B9A1-3F3CCA44B796}" destId="{6EE69E31-D264-4D57-B381-BBCE065346EC}" srcOrd="3" destOrd="0" presId="urn:microsoft.com/office/officeart/2008/layout/AlternatingHexagons"/>
    <dgm:cxn modelId="{A30DB955-717F-47F1-BEF8-B74B582E191A}" type="presParOf" srcId="{0F675A1D-D46E-4D76-B9A1-3F3CCA44B796}" destId="{8C38820C-EA0D-4BB4-B813-9D4BEA5DA97F}" srcOrd="4" destOrd="0" presId="urn:microsoft.com/office/officeart/2008/layout/AlternatingHexagons"/>
    <dgm:cxn modelId="{D8A8EBF9-7242-4C08-B3AB-D81F8E7FFB30}" type="presParOf" srcId="{C6851601-0860-4A56-AA7E-D323C9C2CB3E}" destId="{92D5A652-BF65-4F26-A114-0FE5E17C658B}" srcOrd="5" destOrd="0" presId="urn:microsoft.com/office/officeart/2008/layout/AlternatingHexagons"/>
    <dgm:cxn modelId="{3E61FE77-C144-4BEB-8D96-24095664F940}" type="presParOf" srcId="{C6851601-0860-4A56-AA7E-D323C9C2CB3E}" destId="{EC9D63F0-BFD5-4B2A-B857-C9EA052BBB11}" srcOrd="6" destOrd="0" presId="urn:microsoft.com/office/officeart/2008/layout/AlternatingHexagons"/>
    <dgm:cxn modelId="{92A6CCE6-11CC-437E-8746-9AFBFD891D21}" type="presParOf" srcId="{EC9D63F0-BFD5-4B2A-B857-C9EA052BBB11}" destId="{4F31D570-1517-47CE-8DFD-9B4A1DD05E7B}" srcOrd="0" destOrd="0" presId="urn:microsoft.com/office/officeart/2008/layout/AlternatingHexagons"/>
    <dgm:cxn modelId="{6C39AF2E-3BFA-4242-81CC-CC42818607EF}" type="presParOf" srcId="{EC9D63F0-BFD5-4B2A-B857-C9EA052BBB11}" destId="{83A6C029-8260-42B1-A987-ADADD79C9B16}" srcOrd="1" destOrd="0" presId="urn:microsoft.com/office/officeart/2008/layout/AlternatingHexagons"/>
    <dgm:cxn modelId="{AE7A843D-0FBD-4BF9-8A0B-0BB5D4CE6BEE}" type="presParOf" srcId="{EC9D63F0-BFD5-4B2A-B857-C9EA052BBB11}" destId="{02F5F37A-53F0-4D9D-B4E0-447654764182}" srcOrd="2" destOrd="0" presId="urn:microsoft.com/office/officeart/2008/layout/AlternatingHexagons"/>
    <dgm:cxn modelId="{530C1C68-E853-4D79-B2BF-3AD3C0A21DF1}" type="presParOf" srcId="{EC9D63F0-BFD5-4B2A-B857-C9EA052BBB11}" destId="{09989624-517B-4F39-8E20-C7CD78C379BD}" srcOrd="3" destOrd="0" presId="urn:microsoft.com/office/officeart/2008/layout/AlternatingHexagons"/>
    <dgm:cxn modelId="{D44B421A-7C00-4AA6-97FE-1165937FA419}" type="presParOf" srcId="{EC9D63F0-BFD5-4B2A-B857-C9EA052BBB11}" destId="{FEE6490F-6188-47E9-B49C-A5D44500EE60}" srcOrd="4" destOrd="0" presId="urn:microsoft.com/office/officeart/2008/layout/AlternatingHexagons"/>
    <dgm:cxn modelId="{18EB9BA3-9BC9-4907-B302-1D8A4ED49F63}" type="presParOf" srcId="{C6851601-0860-4A56-AA7E-D323C9C2CB3E}" destId="{6A7EDB4B-3EC1-43B9-89B2-70FE3717622C}" srcOrd="7" destOrd="0" presId="urn:microsoft.com/office/officeart/2008/layout/AlternatingHexagons"/>
    <dgm:cxn modelId="{05E4A331-91A1-4D18-8532-9FB6626D1987}" type="presParOf" srcId="{C6851601-0860-4A56-AA7E-D323C9C2CB3E}" destId="{16388DD3-6092-4308-B0AF-108E9C12B17E}" srcOrd="8" destOrd="0" presId="urn:microsoft.com/office/officeart/2008/layout/AlternatingHexagons"/>
    <dgm:cxn modelId="{A29A6351-5135-4857-BA3F-A4F9348E0F0E}" type="presParOf" srcId="{16388DD3-6092-4308-B0AF-108E9C12B17E}" destId="{609090FE-0B4A-42F6-9EFA-69738F8596C5}" srcOrd="0" destOrd="0" presId="urn:microsoft.com/office/officeart/2008/layout/AlternatingHexagons"/>
    <dgm:cxn modelId="{CF116462-0B4A-4414-B66A-43C815B03EA7}" type="presParOf" srcId="{16388DD3-6092-4308-B0AF-108E9C12B17E}" destId="{DE32D2E4-0930-410F-952C-4EF764EBEC72}" srcOrd="1" destOrd="0" presId="urn:microsoft.com/office/officeart/2008/layout/AlternatingHexagons"/>
    <dgm:cxn modelId="{EDF06EEE-8436-43AF-A222-C91A286F039F}" type="presParOf" srcId="{16388DD3-6092-4308-B0AF-108E9C12B17E}" destId="{85EB1695-A18D-403E-B97C-D6806A78E865}" srcOrd="2" destOrd="0" presId="urn:microsoft.com/office/officeart/2008/layout/AlternatingHexagons"/>
    <dgm:cxn modelId="{57EEE702-24A4-403F-A7E7-D22FD0D65CF9}" type="presParOf" srcId="{16388DD3-6092-4308-B0AF-108E9C12B17E}" destId="{4EDD626E-FFDA-46CD-A95B-EF27711B088D}" srcOrd="3" destOrd="0" presId="urn:microsoft.com/office/officeart/2008/layout/AlternatingHexagons"/>
    <dgm:cxn modelId="{C47437EE-BF46-4013-AA33-BC1879C17236}" type="presParOf" srcId="{16388DD3-6092-4308-B0AF-108E9C12B17E}" destId="{58111515-AADC-4FE3-B7EF-9FD9A0286D0D}" srcOrd="4" destOrd="0" presId="urn:microsoft.com/office/officeart/2008/layout/AlternatingHexagons"/>
    <dgm:cxn modelId="{5BC53F61-0D75-4BD5-BC22-056BA81A7B01}" type="presParOf" srcId="{C6851601-0860-4A56-AA7E-D323C9C2CB3E}" destId="{3278EE68-84DA-40D0-A861-B3653858B06F}" srcOrd="9" destOrd="0" presId="urn:microsoft.com/office/officeart/2008/layout/AlternatingHexagons"/>
    <dgm:cxn modelId="{3852EC0B-9F53-4F83-A32F-0EB846014EF5}" type="presParOf" srcId="{C6851601-0860-4A56-AA7E-D323C9C2CB3E}" destId="{318132A1-4C6A-4DE5-AD03-5FAECEE6F23F}" srcOrd="10" destOrd="0" presId="urn:microsoft.com/office/officeart/2008/layout/AlternatingHexagons"/>
    <dgm:cxn modelId="{64B0EAB3-839A-4722-A3EE-F31EFAF385EA}" type="presParOf" srcId="{318132A1-4C6A-4DE5-AD03-5FAECEE6F23F}" destId="{E7EFF693-74D3-43CD-B091-10E084AF9137}" srcOrd="0" destOrd="0" presId="urn:microsoft.com/office/officeart/2008/layout/AlternatingHexagons"/>
    <dgm:cxn modelId="{1DE75124-EB56-44A0-9F98-740D09EA37AD}" type="presParOf" srcId="{318132A1-4C6A-4DE5-AD03-5FAECEE6F23F}" destId="{10A83563-4F7E-4BAD-9E3E-2281B999B1B1}" srcOrd="1" destOrd="0" presId="urn:microsoft.com/office/officeart/2008/layout/AlternatingHexagons"/>
    <dgm:cxn modelId="{35B14E90-D015-4702-9230-F709A8881893}" type="presParOf" srcId="{318132A1-4C6A-4DE5-AD03-5FAECEE6F23F}" destId="{9B31559E-8D1B-4B94-9285-3BFED5EE70B7}" srcOrd="2" destOrd="0" presId="urn:microsoft.com/office/officeart/2008/layout/AlternatingHexagons"/>
    <dgm:cxn modelId="{560713A0-1E41-4DDB-B993-9E0E4B99E17A}" type="presParOf" srcId="{318132A1-4C6A-4DE5-AD03-5FAECEE6F23F}" destId="{E1CF126A-00A8-4C27-9A09-0114A74F37A8}" srcOrd="3" destOrd="0" presId="urn:microsoft.com/office/officeart/2008/layout/AlternatingHexagons"/>
    <dgm:cxn modelId="{94C9D07A-BE8A-436D-8120-95C9C0F82EC6}" type="presParOf" srcId="{318132A1-4C6A-4DE5-AD03-5FAECEE6F23F}" destId="{268D5DF8-DE42-40AE-83C7-CD43F224C3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27CC1A-9A6D-4385-84D1-9D3393AC07D2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537404-9C64-411D-A8E0-329255DF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571E48-67DB-4EB9-8CDB-C8BA38B2FA7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DEA1DD-BCB7-4AB6-B854-E029E250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8B6A-DB2F-4506-94A9-83BAAD462F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EA1DD-BCB7-4AB6-B854-E029E250D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08713-3A0A-4862-8C8D-F1E48FCC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9971"/>
            <a:ext cx="8229600" cy="876829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4489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433"/>
            <a:ext cx="8229600" cy="4525963"/>
          </a:xfrm>
        </p:spPr>
        <p:txBody>
          <a:bodyPr/>
          <a:lstStyle>
            <a:lvl1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Open Sans" panose="020B0606030504020204" pitchFamily="34" charset="0"/>
              <a:buChar char="–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67437"/>
            <a:ext cx="2133600" cy="365125"/>
          </a:xfrm>
        </p:spPr>
        <p:txBody>
          <a:bodyPr/>
          <a:lstStyle>
            <a:lvl1pPr>
              <a:defRPr sz="1000">
                <a:solidFill>
                  <a:srgbClr val="1448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http://chws.albany.edu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174845"/>
            <a:ext cx="1981200" cy="344487"/>
          </a:xfrm>
        </p:spPr>
        <p:txBody>
          <a:bodyPr/>
          <a:lstStyle/>
          <a:p>
            <a:fld id="{4846C4E7-B3CB-4EC0-891C-3B1FFBDC34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3600"/>
            <a:ext cx="2033806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915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667" y="6231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448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http://chws.albany.edu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968" y="623199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F6F3-F4B3-465D-852F-127357D927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70" y="6029854"/>
            <a:ext cx="1925230" cy="7694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51367" y="990600"/>
            <a:ext cx="8458200" cy="76200"/>
          </a:xfrm>
          <a:prstGeom prst="rect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9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rgbClr val="14489F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Open Sans" panose="020B0606030504020204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02" y="-76200"/>
            <a:ext cx="9220200" cy="712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8" y="3000285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14489F"/>
              </a:buClr>
              <a:buSzPct val="125000"/>
            </a:pPr>
            <a:r>
              <a:rPr lang="en-US" sz="1400" dirty="0" smtClean="0">
                <a:solidFill>
                  <a:srgbClr val="14489F"/>
                </a:solidFill>
                <a:latin typeface="Open Sans Semibold" panose="020B0706030804020204"/>
              </a:rPr>
              <a:t>Jean </a:t>
            </a:r>
            <a:r>
              <a:rPr lang="en-US" sz="1400" dirty="0">
                <a:solidFill>
                  <a:srgbClr val="14489F"/>
                </a:solidFill>
                <a:latin typeface="Open Sans Semibold" panose="020B0706030804020204"/>
              </a:rPr>
              <a:t>Moore, DrPH </a:t>
            </a:r>
            <a:endParaRPr lang="en-US" sz="1400" dirty="0" smtClean="0">
              <a:solidFill>
                <a:srgbClr val="14489F"/>
              </a:solidFill>
              <a:latin typeface="Open Sans Semibold" panose="020B0706030804020204"/>
            </a:endParaRPr>
          </a:p>
          <a:p>
            <a:pPr lvl="1" algn="ctr">
              <a:buClr>
                <a:srgbClr val="14489F"/>
              </a:buClr>
              <a:buSzPct val="125000"/>
            </a:pPr>
            <a:r>
              <a:rPr lang="en-US" sz="1400" dirty="0" smtClean="0">
                <a:solidFill>
                  <a:srgbClr val="14489F"/>
                </a:solidFill>
                <a:latin typeface="Open Sans Semibold" panose="020B0706030804020204"/>
              </a:rPr>
              <a:t> </a:t>
            </a:r>
            <a:r>
              <a:rPr lang="en-US" sz="1400" dirty="0" smtClean="0">
                <a:solidFill>
                  <a:srgbClr val="14489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Center for Health Workforce Studies</a:t>
            </a:r>
          </a:p>
          <a:p>
            <a:pPr algn="ctr" defTabSz="803275">
              <a:tabLst>
                <a:tab pos="1604963" algn="l"/>
              </a:tabLst>
            </a:pPr>
            <a:r>
              <a:rPr lang="en-US" sz="1400" dirty="0" smtClean="0">
                <a:solidFill>
                  <a:srgbClr val="14489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 School of Public Health </a:t>
            </a:r>
            <a:r>
              <a:rPr lang="en-US" sz="1400" dirty="0" smtClean="0">
                <a:solidFill>
                  <a:srgbClr val="14489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1400" dirty="0" smtClean="0">
                <a:solidFill>
                  <a:srgbClr val="14489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University at Albany, SUNY</a:t>
            </a:r>
          </a:p>
          <a:p>
            <a:pPr defTabSz="803275">
              <a:tabLst>
                <a:tab pos="1604963" algn="l"/>
              </a:tabLst>
            </a:pPr>
            <a:r>
              <a:rPr lang="en-US" sz="1400" dirty="0">
                <a:solidFill>
                  <a:srgbClr val="9CBDF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</a:t>
            </a:r>
            <a:endParaRPr lang="en-US" sz="1000" dirty="0" smtClean="0">
              <a:solidFill>
                <a:srgbClr val="9CBDF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tabLst>
                <a:tab pos="1660525" algn="l"/>
              </a:tabLst>
            </a:pPr>
            <a:r>
              <a:rPr lang="en-US" dirty="0" smtClean="0">
                <a:solidFill>
                  <a:srgbClr val="9CBDF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		</a:t>
            </a:r>
            <a:r>
              <a:rPr lang="en-US" dirty="0" smtClean="0">
                <a:solidFill>
                  <a:srgbClr val="14489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Friday 11 March 2016</a:t>
            </a:r>
            <a:r>
              <a:rPr lang="en-US" dirty="0" smtClean="0"/>
              <a:t> </a:t>
            </a:r>
          </a:p>
          <a:p>
            <a:pPr>
              <a:tabLst>
                <a:tab pos="1660525" algn="l"/>
              </a:tabLst>
            </a:pPr>
            <a:r>
              <a:rPr lang="en-US" dirty="0" smtClean="0"/>
              <a:t>                               </a:t>
            </a:r>
          </a:p>
          <a:p>
            <a:pPr algn="ctr">
              <a:tabLst>
                <a:tab pos="1660525" algn="l"/>
              </a:tabLst>
            </a:pPr>
            <a:r>
              <a:rPr lang="en-US" sz="2400" dirty="0" smtClean="0">
                <a:solidFill>
                  <a:srgbClr val="14489F"/>
                </a:solidFill>
                <a:latin typeface="Open Sans Semibold" panose="020B0706030804020204"/>
              </a:rPr>
              <a:t>Regulating for Positive Outcomes</a:t>
            </a:r>
          </a:p>
          <a:p>
            <a:pPr algn="ctr">
              <a:tabLst>
                <a:tab pos="1660525" algn="l"/>
              </a:tabLst>
            </a:pPr>
            <a:endParaRPr lang="en-US" dirty="0" smtClean="0">
              <a:solidFill>
                <a:srgbClr val="14489F"/>
              </a:solidFill>
              <a:latin typeface="Open Sans Semibold" panose="020B0706030804020204"/>
            </a:endParaRPr>
          </a:p>
          <a:p>
            <a:pPr algn="ctr">
              <a:tabLst>
                <a:tab pos="1660525" algn="l"/>
              </a:tabLst>
            </a:pPr>
            <a:r>
              <a:rPr lang="en-US" dirty="0" smtClean="0">
                <a:solidFill>
                  <a:srgbClr val="14489F"/>
                </a:solidFill>
                <a:latin typeface="Open Sans Semibold" panose="020B0706030804020204"/>
              </a:rPr>
              <a:t>Professional Standards Authority</a:t>
            </a:r>
          </a:p>
          <a:p>
            <a:pPr algn="ctr">
              <a:tabLst>
                <a:tab pos="1660525" algn="l"/>
              </a:tabLst>
            </a:pPr>
            <a:r>
              <a:rPr lang="en-US" dirty="0" smtClean="0">
                <a:solidFill>
                  <a:srgbClr val="14489F"/>
                </a:solidFill>
                <a:latin typeface="Open Sans Semibold" panose="020B0706030804020204"/>
              </a:rPr>
              <a:t>Cumberland Lodge, Windsor Great Park</a:t>
            </a:r>
          </a:p>
          <a:p>
            <a:pPr algn="ctr"/>
            <a:r>
              <a:rPr lang="en-US" dirty="0" smtClean="0">
                <a:solidFill>
                  <a:srgbClr val="14489F"/>
                </a:solidFill>
              </a:rPr>
              <a:t>                                     </a:t>
            </a:r>
          </a:p>
          <a:p>
            <a:endParaRPr lang="en-US" dirty="0" smtClean="0">
              <a:solidFill>
                <a:srgbClr val="14489F"/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1000" dirty="0" smtClean="0">
              <a:solidFill>
                <a:srgbClr val="9CBDF2"/>
              </a:solidFill>
              <a:latin typeface="Open Sans Semibold" panose="020B07060308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5422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4489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Learning from International Comparison: the U.S.</a:t>
            </a:r>
            <a:endParaRPr lang="en-US" sz="3200" dirty="0">
              <a:solidFill>
                <a:srgbClr val="14489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8320844"/>
              </p:ext>
            </p:extLst>
          </p:nvPr>
        </p:nvGraphicFramePr>
        <p:xfrm>
          <a:off x="304800" y="15240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762000" y="-381000"/>
            <a:ext cx="8153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the U.S., States Are Primarily Responsible for Regulating Health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Professions</a:t>
            </a:r>
            <a:b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01269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State-Based Health Professions Regulation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199"/>
            <a:ext cx="8532541" cy="4525963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 smtClean="0"/>
              <a:t>Strengths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000" dirty="0" smtClean="0"/>
              <a:t>Supports workforce innovative responsive to local need and circumstance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000" dirty="0" smtClean="0"/>
              <a:t>Creates opportunities for states to learn from each other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 smtClean="0"/>
              <a:t>Weaknesses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State </a:t>
            </a:r>
            <a:r>
              <a:rPr lang="en-US" sz="2000" dirty="0"/>
              <a:t>to state variation in conditions for practice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000" dirty="0" smtClean="0"/>
              <a:t>Mismatches between professional competence and legal scopes of practice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000" dirty="0"/>
              <a:t>Lack of uniformity in training, qualifications for some professions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000" dirty="0" smtClean="0"/>
              <a:t>Limits interstate mobility and innovation (telehealth)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 smtClean="0"/>
              <a:t>Process for changing state regulations is slow, adversarial and costly 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3600"/>
            <a:ext cx="2019469" cy="80707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191019"/>
            <a:ext cx="8763000" cy="5438381"/>
            <a:chOff x="169068" y="1524000"/>
            <a:chExt cx="8822532" cy="518586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00" y="1524000"/>
              <a:ext cx="3409900" cy="230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8" y="3832651"/>
              <a:ext cx="3412332" cy="232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524000"/>
              <a:ext cx="5410200" cy="5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4263915"/>
              <a:ext cx="762000" cy="30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76829"/>
          </a:xfrm>
        </p:spPr>
        <p:txBody>
          <a:bodyPr>
            <a:noAutofit/>
          </a:bodyPr>
          <a:lstStyle/>
          <a:p>
            <a:r>
              <a:rPr lang="en-US" dirty="0"/>
              <a:t>State to State SOP Variation: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Nurse </a:t>
            </a:r>
            <a:r>
              <a:rPr lang="en-US" dirty="0"/>
              <a:t>Practitioners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846C4E7-B3CB-4EC0-891C-3B1FFBDC34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2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95" y="324379"/>
            <a:ext cx="8229600" cy="87682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Failures of the U.S. System for Health Professions Regulation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Restrictive scopes of practice can limit access to care, making services more costly, with diminished capacity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/>
              <a:t>Failure to consistently apply profession-specific national requirements for education and practice to state professional regulation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Failure to systematically evaluate workforce </a:t>
            </a:r>
            <a:r>
              <a:rPr lang="en-US" sz="2800" dirty="0" smtClean="0"/>
              <a:t>innovations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846C4E7-B3CB-4EC0-891C-3B1FFBDC34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379"/>
            <a:ext cx="8229600" cy="876829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Opportunities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4" y="1234662"/>
            <a:ext cx="8666356" cy="4525963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/>
              <a:t>Health reform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/>
              <a:t>Increasing use of interdisciplinary team based models of care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600" dirty="0" smtClean="0"/>
              <a:t>Most effective teams have shared responsibilities (scope overlap)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/>
              <a:t>Payment reform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r>
              <a:rPr lang="en-US" sz="2600" dirty="0" smtClean="0"/>
              <a:t>Moving away from fee-for-service and toward value based payment which focuses on outcomes of care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/>
              <a:t> Focus on population health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endParaRPr lang="en-US" sz="3200" dirty="0"/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14489F"/>
              </a:buClr>
              <a:buSzPct val="125000"/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http://chws.albany.edu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846C4E7-B3CB-4EC0-891C-3B1FFBDC34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3886200"/>
          </a:xfrm>
        </p:spPr>
        <p:txBody>
          <a:bodyPr/>
          <a:lstStyle/>
          <a:p>
            <a:r>
              <a:rPr lang="en-US" sz="6000" dirty="0" smtClean="0">
                <a:solidFill>
                  <a:schemeClr val="tx2"/>
                </a:solidFill>
              </a:rPr>
              <a:t>Thank You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10945" y="6245002"/>
            <a:ext cx="19050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38653-5D23-41C4-B6FE-B1D8DC8D90DA}" type="slidenum">
              <a:rPr lang="en-US" smtClean="0">
                <a:latin typeface="Gill Sans" pitchFamily="8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latin typeface="Gill Sans" pitchFamily="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230</Words>
  <Application>Microsoft Office PowerPoint</Application>
  <PresentationFormat>On-screen Show (4:3)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Gill Sans</vt:lpstr>
      <vt:lpstr>Open Sans</vt:lpstr>
      <vt:lpstr>Open Sans Semibold</vt:lpstr>
      <vt:lpstr>Office Theme</vt:lpstr>
      <vt:lpstr>PowerPoint Presentation</vt:lpstr>
      <vt:lpstr>  In the U.S., States Are Primarily Responsible for Regulating Health Professions </vt:lpstr>
      <vt:lpstr> State-Based Health Professions Regulation  </vt:lpstr>
      <vt:lpstr>State to State SOP Variation:   Nurse Practitioners</vt:lpstr>
      <vt:lpstr>Failures of the U.S. System for Health Professions Regulation  </vt:lpstr>
      <vt:lpstr>Opportunities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Keough</dc:creator>
  <cp:lastModifiedBy>Douglas Bilton</cp:lastModifiedBy>
  <cp:revision>64</cp:revision>
  <cp:lastPrinted>2016-03-08T18:48:30Z</cp:lastPrinted>
  <dcterms:created xsi:type="dcterms:W3CDTF">2015-04-10T21:41:19Z</dcterms:created>
  <dcterms:modified xsi:type="dcterms:W3CDTF">2016-05-13T12:37:23Z</dcterms:modified>
</cp:coreProperties>
</file>